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comments/comment1.xml" ContentType="application/vnd.openxmlformats-officedocument.presentationml.comments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1DD2C0-F6D9-4F5C-807E-04A9D59AFE4A}">
          <p14:sldIdLst>
            <p14:sldId id="256"/>
          </p14:sldIdLst>
        </p14:section>
        <p14:section name="unix" id="{3083EF28-9656-4AB0-A99B-1B69F3628661}">
          <p14:sldIdLst>
            <p14:sldId id="257"/>
            <p14:sldId id="258"/>
            <p14:sldId id="259"/>
          </p14:sldIdLst>
        </p14:section>
        <p14:section name="linux" id="{0AAE63A9-6E8C-418A-86CE-346F0F5D2E1F}">
          <p14:sldIdLst>
            <p14:sldId id="260"/>
            <p14:sldId id="261"/>
            <p14:sldId id="263"/>
            <p14:sldId id="262"/>
            <p14:sldId id="264"/>
          </p14:sldIdLst>
        </p14:section>
        <p14:section name="permessi" id="{DFE1AA21-0F7C-48DA-AB41-AF53DEA7E8F9}">
          <p14:sldIdLst>
            <p14:sldId id="265"/>
            <p14:sldId id="266"/>
            <p14:sldId id="267"/>
            <p14:sldId id="268"/>
          </p14:sldIdLst>
        </p14:section>
        <p14:section name="sudo" id="{563E1C5D-56FA-4357-9FAC-B37CDAEB1C64}">
          <p14:sldIdLst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RGIA BARILE" initials="GB" lastIdx="1" clrIdx="0">
    <p:extLst>
      <p:ext uri="{19B8F6BF-5375-455C-9EA6-DF929625EA0E}">
        <p15:presenceInfo xmlns:p15="http://schemas.microsoft.com/office/powerpoint/2012/main" userId="GIORGIA BARI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960" autoAdjust="0"/>
  </p:normalViewPr>
  <p:slideViewPr>
    <p:cSldViewPr snapToGrid="0">
      <p:cViewPr varScale="1">
        <p:scale>
          <a:sx n="73" d="100"/>
          <a:sy n="73" d="100"/>
        </p:scale>
        <p:origin x="82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2:47:20.323" idx="1">
    <p:pos x="10" y="10"/>
    <p:text>Qual'è la differenza tra percorso assoluto e relativo?</p:text>
    <p:extLst>
      <p:ext uri="{C676402C-5697-4E1C-873F-D02D1690AC5C}">
        <p15:threadingInfo xmlns:p15="http://schemas.microsoft.com/office/powerpoint/2012/main" timeZoneBias="-6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34.5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144 335 13115,'-99'46'10290,"90"-55"-6961,8 6-2513,-12-41-592,-5-65-952,15 35-496,14 0-1201,4 6-472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38.9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62 341 11122,'-50'-11'3013,"38"8"-1412,26 6 818,-1-1-2037,0-1 0,0 0 0,0-1 0,1 0 0,-1-1 0,0 0 0,13-4 0,91-29 923,-95 26-1103,-20 8-193,1-1-1,-1 0 1,0 0-1,1 0 1,-1 0-1,0 0 1,0-1-1,1 1 1,-1-1-1,0 1 1,-1-1-1,1 0 1,0 0-1,0 0 1,-1 0 0,3-3-1,-4 3 1,1 0-1,-1 0 0,1-1 1,-1 1-1,0 0 1,0 0-1,0-1 1,0 1-1,0 0 1,0-1-1,0 1 0,-1 0 1,0 0-1,1-1 1,-1 1-1,0 0 1,0 0-1,0 0 1,0 0-1,0 0 0,-2-2 1,-3-4 128,1 0 1,-1 1-1,-1 0 1,0 0 0,0 1-1,0-1 1,0 1-1,-12-6 1,-76-39 2106,55 32-1030,39 18-1166,0 1-1,0-1 1,0 1 0,-1-1 0,1 1 0,0-1 0,0 0 0,0 0 0,0 1 0,0-1 0,1 0 0,-1 0-1,0 0 1,0 0 0,0 0 0,1 0 0,-1 0 0,1 0 0,-1 0 0,1-1 0,-1-1 0,1 2-33,0 0 1,0 0 0,0 0-1,1 0 1,-1 0 0,1 0-1,-1 1 1,0-1 0,1 0-1,0 0 1,-1 0 0,1 0 0,-1 1-1,1-1 1,0 0 0,0 0-1,-1 1 1,1-1 0,0 1-1,1-2 1,6-2-148,0 0-1,0 0 1,1 1-1,15-4 1,-12 4-401,0 1 1,0 0-1,0 1 0,0 1 1,1 0-1,23 3 0,16 5-2575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2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15043,'30'0'5465,"54"2"-4024,33 1-25,38-1 128,15-1-167,32-1-713,-14-5-296,-22 5-312,-24-3-40,-69 5-416,-26 4-432,-36 2-817,-11 5-639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2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12131,'5'0'5353,"13"2"-2497,9 2-1695,8 1-1001,-8 0-72,-1-5-296,-11 3-401,-5 2-839,-1 0-1024</inkml:trace>
  <inkml:trace contextRef="#ctx0" brushRef="#br0" timeOffset="1">111 87 14915,'-26'55'5585,"48"-60"-3992,4 1-297,-3-3-224,0 2-256,0-3-520,3 2-192,1-1-712,-2 2-584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2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8 277 13595,'-6'26'3454,"4"-19"-851,6-26-241,12-55-127,18-97 814,-35 171-3036,1-1 1,0 1 0,0 0-1,0-1 1,0 1 0,0 0-1,0-1 1,0 1 0,0 0-1,0-1 1,0 1-1,0 0 1,0-1 0,0 1-1,0 0 1,0-1 0,1 1-1,-1 0 1,0-1 0,0 1-1,0 0 1,0-1-1,1 1 1,-1 0 0,0 0-1,0-1 1,0 1 0,1 0-1,-1 0 1,0-1 0,0 1-1,1 0 1,-1 0-1,0 0 1,1 0 0,-1-1-1,0 1 1,1 0 0,-1 0-1,0 0 1,1 0 0,-1 0-1,0 0 1,1 0-1,-1 0 1,0 0 0,1 0-1,-1 0 1,0 0 0,1 0-1,-1 0 1,1 0 0,13 14 130,-11-10-140,31 36 23,-11-13-37,43 41-1,-59-61 2,1-1-1,0 0 1,0 0-1,1-1 1,-1 0 0,1-1-1,0 0 1,0 0-1,0-1 1,18 4-1,-26-7 18,0 0-1,0 0 1,0 0-1,0 0 1,0 0-1,0 0 0,0-1 1,0 1-1,0 0 1,0 0-1,0-1 1,0 1-1,-1-1 0,1 1 1,0-1-1,0 1 1,0-1-1,-1 0 1,1 1-1,0-1 1,0 0-1,-1 1 0,1-1 1,-1 0-1,1 0 1,-1 0-1,1 0 1,-1 1-1,0-1 1,1 0-1,-1 0 0,0 0 1,1 0-1,-1 0 1,0 0-1,0 0 1,0 0-1,0 0 0,0-1 1,-2-51 453,1 36-243,1 4-22,0 0 0,1 0 1,0 0-1,1 1 1,6-25-1,-7 34-197,0 1 1,0-1-1,0 1 0,0-1 1,0 1-1,0-1 0,1 1 1,-1 0-1,1 0 1,-1-1-1,1 1 0,0 0 1,0 1-1,0-1 0,0 0 1,0 0-1,1 1 1,-1-1-1,0 1 0,1 0 1,-1 0-1,1 0 0,-1 0 1,1 0-1,0 1 0,-1-1 1,1 1-1,0-1 1,-1 1-1,1 0 0,0 0 1,0 0-1,-1 1 0,5 0 1,-5-1-155,0 1 0,0 0 0,0 0 0,1 0 0,-1 0 0,0 0 0,-1 0 0,1 1 0,0-1 0,0 1 0,0-1 0,-1 1 0,1 0 0,-1 0 0,2 2 0,8 8-2430,2-1-269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2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1 314 13307,'3'-2'902,"1"-1"0,0 0 1,-1-1-1,0 1 0,0 0 1,0-1-1,3-4 0,25-55 399,-17 31-1,-7 19-920,16-34 1469,22-61 0,-44 106-1773,-1 1-1,0 0 1,1-1-1,-1 1 1,1-1-1,0 1 1,-1 0-1,1 0 1,0-1-1,0 1 0,0 0 1,0 0-1,2-2 1,-3 3-47,1 0 0,-1 0 0,0 0-1,1 0 1,-1 0 0,1 0 0,-1 0 0,0 0 0,1 0 0,-1 0 0,0 0 0,1 0 0,-1 0-1,1 0 1,-1 0 0,0 0 0,1 1 0,-1-1 0,0 0 0,1 0 0,-1 0 0,0 1 0,1-1-1,-1 0 1,0 0 0,0 1 0,1-1 0,-1 0 0,0 1 0,0-1 0,1 1 0,16 39 793,-14-30-958,7 18-343,2 1 1,27 48-1,-31-64-858,1 0 0,1-1 0,0 0 0,16 15 0,-19-20-1602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2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33 12939,'0'-3'6089,"-2"-4"-2536,12 2-2305,9-3-616,17 3-616,11 0-208,9 5-680,-4 4-560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2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21 226 13451,'-18'18'2882,"18"-18"-2804,-1 0 0,1 1 1,0-1-1,0 1 0,-1-1 1,1 1-1,0-1 1,0 0-1,0 1 0,0-1 1,0 1-1,0-1 1,-1 1-1,1-1 0,0 1 1,0-1-1,0 1 0,0-1 1,1 1-1,-1-1 1,0 1-1,0-1 0,0 1 1,0-1-1,1 1 1,1 1 34,1 0 0,0 0 1,-1 0-1,1-1 1,0 1-1,0-1 1,0 0-1,0 0 1,0 0-1,0 0 1,0-1-1,0 1 0,4-1 1,6 2 91,1 0 0,0-1 0,25-1 0,-33 0-159,0-1 0,1 0 0,-1 0 0,0 0 1,0-1-1,0 0 0,0 0 0,0-1 0,0 1 0,8-7 0,-12 8 12,0-1 1,0 0 0,-1 0-1,1 0 1,-1 0 0,1 0-1,-1 0 1,0-1-1,0 1 1,0 0 0,0-1-1,0 1 1,0 0-1,-1-1 1,1 1 0,-1-1-1,1 0 1,-1 1 0,0-1-1,0 1 1,-1-1-1,1 1 1,0-1 0,-1 1-1,1-1 1,-1 1-1,0-1 1,-2-3 0,-1-5 293,-2-1 1,0 1-1,0 0 0,-10-13 1,-5-1 404,16 21-504,1-1 0,-1 0 1,1 0-1,1 0 0,-6-9 0,9 13-242,0 1-1,0-1 0,0 0 0,0 1 0,0-1 0,0 1 0,1-1 0,-1 0 0,0 1 0,0-1 0,0 1 0,1-1 1,-1 1-1,0-1 0,1 0 0,-1 1 0,1 0 0,-1-1 0,0 1 0,1-1 0,-1 1 0,1-1 0,-1 1 0,1 0 1,0-1-1,-1 1 0,1 0 0,-1 0 0,1 0 0,-1-1 0,1 1 0,0 0 0,-1 0 0,1 0 0,0 0 0,-1 0 1,1 0-1,-1 0 0,2 0 0,31-3-361,-30 3 304,24-1-1084,1 2 0,-1 0-1,1 2 1,-1 1 0,41 12 0,-63-15 886,0 0 0,0 0 1,0 0-1,1-1 0,-1 0 0,0 0 0,0 0 1,0 0-1,6-2 0,-10 2 325,0 0 1,1-1-1,-1 1 1,0 0-1,0-1 0,0 1 1,0-1-1,0 1 1,0-1-1,0 0 0,0 1 1,0-1-1,0 0 1,0 0-1,0 0 1,-1 0-1,1 1 0,0-1 1,0 0-1,-1 0 1,1 0-1,-1-1 0,1 1 1,-1 0-1,1 0 1,-1 0-1,0 0 0,0 0 1,1-1-1,-1 1 1,0 0-1,0 0 1,0 0-1,0 0 0,0-1 1,-1 1-1,1 0 1,0 0-1,0 0 0,-1 0 1,1-1-1,-1 1 1,1 0-1,-1 0 0,-1-1 1,2 1 10,0 0 0,0 0 0,-1 1 0,1-1 0,0 0-1,-1 0 1,1 1 0,-1-1 0,1 0 0,-1 1 0,1-1 0,-1 0 0,1 1 0,-1-1 0,1 1 0,-1-1 0,0 1 0,1-1 0,-1 1-1,0 0 1,0-1 0,1 1 0,-1 0 0,0 0 0,0-1 0,0 1 0,1 0 0,-1 0 0,0 0 0,-1 0 0,0 0 1,0 1 0,1 0 0,-1 0 0,0-1 0,0 1 0,1 0 0,-1 1 0,1-1 0,-1 0 0,1 0 0,-1 1 0,-1 1 0,-2 4 26,0-1 1,0 1-1,1 0 0,0 1 1,-5 11-1,5-10-69,1 1 1,1 0-1,0 0 1,1 0-1,-1 0 0,2 15 1,0-20-57,0-1 0,1 1 0,-1-1 0,1 1 0,0-1-1,0 0 1,1 0 0,-1 1 0,1-1 0,0 0 0,0 0 0,0-1 0,1 1 0,-1 0 0,1-1 0,0 1 0,5 4 0,1-3-33,-1 0-1,1 0 1,-1-1 0,1 0 0,0 0 0,1-1 0,-1-1-1,1 1 1,-1-1 0,1-1 0,0 0 0,-1 0 0,1-1 0,0 0-1,0-1 1,-1 0 0,1-1 0,0 0 0,-1 0 0,1-1-1,-1 0 1,0-1 0,0 0 0,0 0 0,-1-1 0,0 0 0,14-11-1,-18 12 36,0 0 0,0 1 0,1-1 0,-1 1 0,1 0 0,0 0 0,-1 0 0,1 1-1,0 0 1,1 0 0,-1 0 0,0 0 0,1 1 0,-1 0 0,1 0 0,-1 0-1,1 1 1,-1 0 0,1 0 0,-1 0 0,1 1 0,-1 0 0,10 2 0,4 1 38,-10-3 35,0 0-1,0 1 0,0 0 1,0 1-1,11 5 0,-20-8-52,0 0 1,1 0-1,-1 0 0,1 0 0,-1 0 0,0 0 1,1 1-1,-1-1 0,0 0 0,1 0 0,-1 1 1,0-1-1,0 0 0,1 0 0,-1 1 0,0-1 1,0 0-1,1 0 0,-1 1 0,0-1 0,0 0 1,0 1-1,1-1 0,-1 1 0,0-1 0,0 0 1,0 1-1,0-1 0,0 0 0,0 1 0,0-1 1,0 1-1,0-1 0,0 0 0,0 1 0,0-1 1,0 0-1,0 1 0,0-1 0,0 1 0,0-1 1,-1 0-1,1 1 0,0-1 0,0 0 0,0 1 1,-1-1-1,1 0 0,0 1 0,0-1 0,-1 0 1,1 0-1,0 1 0,-1-1 0,1 0 0,-1 1 1,-23 10 689,17-10-568,0 0-1,1 0 1,-1-1-1,0 0 1,0 0-1,0 0 0,0-1 1,0 0-1,1 0 1,-1-1-1,0 0 0,1 0 1,-1-1-1,1 1 1,-9-7-1,10 6-89,0 0 0,0 0 0,1 0-1,-1-1 1,1 0 0,0 0 0,0 0 0,0 0 0,1-1-1,0 1 1,0-1 0,0 0 0,0 0 0,1 0 0,-1 0-1,1-1 1,1 1 0,-1 0 0,0-7 0,1 9-90,1 1 0,0 0 0,0-1 1,0 1-1,0 0 0,1-1 0,-1 1 1,0 0-1,1-1 0,0 1 0,-1 0 1,1 0-1,0 0 0,0-1 0,1 1 0,-1 0 1,0 0-1,1 1 0,-1-1 0,1 0 1,-1 0-1,1 1 0,0-1 0,0 1 1,-1-1-1,1 1 0,0 0 0,1 0 0,-1 0 1,0 0-1,0 0 0,0 0 0,1 0 1,-1 1-1,0-1 0,1 1 0,-1 0 1,3 0-1,3-1-558,0 0 0,1 1 0,-1 1 0,0-1 0,0 1 0,0 1 0,0-1 0,0 1 0,12 5 0,23 16-5485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2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1 275 13915,'65'-3'8060,"-46"2"-7726,-1-1-1,1-1 0,-1-1 1,1 0-1,-1-2 1,18-7-1,-34 12-301,-1 0-1,1 1 0,0-1 1,-1 0-1,1 0 0,-1 0 1,1 0-1,-1 0 1,0 0-1,1 0 0,-1 0 1,0-1-1,0 1 0,0-1 1,0 1-1,0 0 0,0-1 1,0 0-1,-1 1 1,1-1-1,0 1 0,-1-1 1,0 0-1,1 1 0,-1-1 1,0 0-1,0 0 0,0 1 1,0-1-1,0 0 1,0 0-1,0 1 0,0-1 1,-1 0-1,1 1 0,-1-1 1,1 0-1,-1 1 0,0-1 1,-1-2-1,-4-5 125,0-1 1,-1 1-1,0 0 0,-16-15 0,18 19-125,-5-4 50,1 0-3,0 1 1,1-1-1,-12-16 1,19 24-77,0-1-1,0 1 1,1-1 0,-1 0 0,0 1-1,1-1 1,-1 0 0,1 1 0,-1-1 0,1 0-1,0 1 1,-1-1 0,1-3 0,1 4-10,-1 0 1,0 0 0,1 0-1,-1 0 1,1 0 0,-1 0 0,1 0-1,-1 0 1,1 1 0,0-1-1,-1 0 1,1 0 0,0 0 0,0 1-1,0-1 1,0 0 0,-1 1-1,1-1 1,0 1 0,0-1 0,0 1-1,0 0 1,0-1 0,2 1-1,4-2-319,1 0-1,0 1 1,0 0-1,-1 0 1,1 1-1,0 0 1,0 0-1,0 1 1,-1 0-1,1 0 1,13 5-1,16 10-2214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26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206 352 15147,'5'-15'8931,"-8"-13"-8571,1 17 578,-4-26-387,1-3-1383,-2 0-1,-18-57 0,24 92 631,-1 0 0,0 0-1,0 1 1,0-1 0,-1 1 0,1 0 0,-1 0 0,0 0-1,0 0 1,-1 0 0,1 1 0,-1-1 0,0 1 0,0 0-1,0 0 1,0 0 0,0 1 0,-1-1 0,1 1-1,-1 0 1,0 1 0,1-1 0,-1 1 0,0 0 0,0 0-1,0 0 1,0 0 0,0 1 0,0 0 0,0 0 0,0 1-1,0-1 1,0 1 0,-8 3 0,13-5 227,-1 1 0,0 0 1,1 0-1,-1 0 0,0 0 0,1 1 1,-1-1-1,0 0 0,0 0 0,1 0 1,-1 0-1,1 1 0,-1-1 0,0 0 1,1 1-1,-1-1 0,1 0 0,-1 1 1,0-1-1,1 1 0,-1-1 0,1 1 1,0-1-1,-1 1 0,1-1 0,-1 1 1,1 0-1,0-1 0,-1 1 0,1 0 0,0-1 1,-1 2-1,2-1 102,0 0 0,0 0-1,-1 0 1,1 1 0,0-1 0,0 0 0,0 0 0,0-1-1,1 1 1,-1 0 0,0 0 0,0 0 0,0-1 0,2 1-1,48 20 3304,178 38-980,65 23-5243,-135-30 2717,-159-52 112,1 0-1,-1 0 0,0 0 0,0 0 0,1 0 0,-1 0 0,0 0 1,0 1-1,1-1 0,-1 0 0,0 0 0,0 0 0,1 0 1,-1 0-1,0 0 0,0 1 0,0-1 0,1 0 0,-1 0 0,0 0 1,0 1-1,0-1 0,0 0 0,1 0 0,-1 1 0,0-1 0,0 0 1,0 0-1,0 1 0,0-1 0,0 0 0,0 0 0,0 1 1,0-1-1,0 0 0,0 0 0,0 1 0,0-1 0,-9 8 979,-21 3 396,28-10-1216,-15 4 396,0 0 0,-1-1 0,1-1 0,0-1 0,-1 0 0,-20-2-1,31 0-450,1-1 0,-1 0-1,1 0 1,-1 0-1,1-1 1,-1 0 0,1 0-1,-10-6 1,12 6-91,1 0 1,0 0-1,0-1 1,0 1-1,0-1 1,1 0-1,-1 0 1,1 0-1,0 0 1,-1 0-1,1 0 1,1-1-1,-1 1 1,0-1 0,1 1-1,-2-5 1,3 5-42,-1 1 1,0-1-1,1 1 1,-1-1 0,1 1-1,-1-1 1,1 1-1,0-1 1,0 0 0,1 1-1,-1-1 1,0 1 0,1-1-1,0 1 1,-1-1-1,1 1 1,0 0 0,0-1-1,0 1 1,1 0 0,-1 0-1,1-1 1,-1 1-1,1 0 1,-1 1 0,1-1-1,0 0 1,0 0-1,3-1 1,-1 1-53,0 0 0,0 0 0,-1 1 0,1 0 0,0 0 1,0 0-1,1 0 0,-1 0 0,0 1 0,0 0 0,0 0 0,0 0 0,0 0 0,1 1 0,-1 0 0,0 0 0,6 2 0,29 16-1708,0 8-949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1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34 12603,'0'0'118,"-4"-30"9767,4 30-9835,0-1 0,0 1 0,0 0 0,0 0 0,0 0 0,0-1 0,-1 1 0,1 0 0,0 0 0,0 0 0,0 0 0,0 0 0,-1-1 0,1 1 0,0 0 0,0 0 0,0 0 0,-1 0 0,1 0 0,0 0 0,0 0 0,0 0 0,-1 0 0,1 0 0,0 0 0,0 0 0,-1 0 0,1 0 0,0 0 0,0 0 0,0 0 0,-1 0 0,1 0 0,0 0 0,0 0 0,0 0 0,-1 1 0,1-1 0,-15 15 1350,-22 40-1021,3 3 0,-32 71 0,61-118-400,-1-1-67,5-8 54,0-1 0,0 0 1,0 1-1,0-1 0,0 1 0,1-1 0,-1 1 0,1-1 0,-1 1 0,1 0 0,-1-1 0,1 1 0,0-1 0,0 1 0,0 0 0,0 0 1,0 2-1,1-4-7,0 1 1,0-1 0,0 0 0,0 1-1,0-1 1,0 0 0,0 0 0,0 0-1,0 0 1,0 0 0,0 0 0,0 0-1,0 0 1,0 0 0,0-1 0,0 1-1,0 0 1,0-1 0,0 1 0,0 0-1,-1-1 1,1 1 0,1-2 0,3 1-116,23-10-208,1 3 1,0 0-1,0 2 0,0 1 0,1 1 1,0 2-1,58 2 0,-5 8-221,118-3 1,-157-6 1216,1 1 0,46 6 0,-90-6-611,-1 0 0,0 0 0,0 0 1,0 0-1,0 0 0,0 0 0,0 0 0,0 0 0,1 0 1,-1 0-1,0 0 0,0 0 0,0 0 0,0 0 0,0 0 1,0 0-1,1 0 0,-1 0 0,0 0 0,0 0 1,0 0-1,0 0 0,0 0 0,0 0 0,0 0 0,1 0 1,-1 1-1,0-1 0,0 0 0,0 0 0,0 0 0,0 0 1,0 0-1,0 0 0,0 0 0,0 0 0,0 0 0,1 1 1,-1-1-1,0 0 0,0 0 0,0 0 0,0 0 0,0 0 1,0 0-1,0 1 0,0-1 0,0 0 0,0 0 0,0 0 1,0 0-1,0 0 0,0 0 0,0 1 0,0-1 1,0 0-1,0 0 0,-1 0 0,1 0 0,0 0 0,0 0 1,0 0-1,0 0 0,0 1 0,0-1 0,0 0 0,0 0 1,0 0-1,-1 0 0,-7 5 744,-2-2-520,0 0 1,0-1-1,-1 0 0,1-1 0,-1 0 0,1-1 1,-1 0-1,1-1 0,-1 0 0,1 0 0,-1-1 1,1 0-1,0-1 0,0 0 0,-16-8 1,18 8-201,0-1 0,1-1 0,-1 1 0,1-1 1,0-1-1,0 1 0,0-1 0,1 0 0,0-1 1,0 0-1,1 0 0,0 0 0,0 0 1,0-1-1,1 0 0,0 0 0,1 0 0,0 0 1,-3-10-1,6 16-42,-1-1 0,0 0 0,1 1 0,0-1 1,0 0-1,0 0 0,0 1 0,0-1 0,0 0 1,1 0-1,-1 1 0,1-1 0,0 0 0,0 1 0,0-1 1,1-2-1,-1 4-14,1-1 0,-1 1 0,1-1 0,-1 1 0,1 0 0,-1 0 0,1-1 0,0 1 0,-1 0 0,1 1 0,0-1 0,0 0 0,0 0 0,0 1 0,-1-1 0,1 1 0,0 0 0,0 0 0,0-1 0,0 1 0,0 0 0,0 1 0,3-1 0,3 1-159,-1 1-1,0-1 0,0 1 1,0 1-1,0-1 0,0 1 0,0 0 1,-1 1-1,1-1 0,11 10 1,26 31-2250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1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11090,'-1'6'4649,"-6"2"-2392,7 26-1097,0 10 0,0 16-103,8 17-185,-8-14-424,-3-7-392,18-1-912,-2-23-385,8-15-903,6-14-2081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1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 14019,'-3'-1'5729,"1"4"-3472,-5 10-441,4 31-464,3 19-159,-1 15-345,-1 7-288,2-9-360,3-14-160,2-8-880,0-14-601,-2-17-1511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2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41 316 11114,'7'-15'5930,"-1"-14"-1745,-12-23-1313,-2-7-231,-10-4-953,5 8-504,8 29-656,2 9-608,8 17-1624,6 10-945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1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1 465 13331,'65'31'8583,"-68"-36"-8223,0 0-1,0 0 1,0 0 0,0 0-1,1-1 1,0 1 0,0-1 0,1 1-1,-1-1 1,1 0 0,1 0-1,-1-6 1,-1-2-52,-2-20 64,2-1 1,2 0 0,1 0-1,8-52 1,-5 69-238,1 0 1,0 0 0,2 0-1,8-17 1,-8 20-43,-5 8-40,1 1 0,1-1 0,-1 1 0,8-9 1,-10 14-54,0-1 0,0 1 0,0 0 0,0 0 0,1 0 0,-1 0 0,0 0 0,1 0 0,-1 0 0,1 0 1,-1 1-1,1-1 0,0 0 0,-1 1 0,1 0 0,-1-1 0,1 1 0,0 0 0,-1 0 0,1 0 0,0 0 1,-1 0-1,4 0 0,-4 1-23,1-1 1,-1 1 0,0 0-1,1-1 1,-1 1-1,0 0 1,0 0 0,0 0-1,1 0 1,-1 0-1,0 0 1,0 0 0,-1 0-1,1 0 1,0 1-1,0-1 1,-1 0 0,1 1-1,0-1 1,-1 0-1,1 1 1,-1-1 0,0 1-1,1 2 1,2 37-396,-4-30 402,-1 0-1,0 0 1,0 0 0,-1 0-1,0 0 1,-1-1 0,0 0-1,-1 1 1,0-2 0,-1 1-1,0-1 1,0 1 0,-1-2-1,0 1 1,-1-1 0,1 0-1,-2 0 1,1-1 0,-19 12-1,13-5 539,13-14-510,1 0-1,0 1 1,0-1 0,0 0-1,0 1 1,0-1 0,0 0-1,0 1 1,0-1-1,0 0 1,0 1 0,0-1-1,0 0 1,0 0-1,0 1 1,0-1 0,1 0-1,-1 1 1,0-1-1,0 0 1,0 0 0,0 1-1,1-1 1,-1 0-1,0 0 1,0 1 0,0-1-1,1 0 1,-1 0-1,0 0 1,0 1 0,1-1-1,4 2 40,-1 0 0,1-1 0,0 1 1,-1-1-1,10 1 0,3 1-125,79 24-336,-70-18-543,0-1 0,0-1 0,1-2-1,47 5 1,-68-10 790,3 0 41,-1 1-1,0-1 1,0-1 0,0 0 0,0 0 0,0 0 0,0-1-1,12-4 1,-18 5 205,-1 0 0,0 0-1,0 0 1,0 0 0,0 0-1,0 0 1,0-1 0,0 1-1,-1 0 1,1 0 0,0-1 0,0 1-1,-1 0 1,1-1 0,-1 1-1,0 0 1,1-1 0,-1 1-1,0-1 1,0 1 0,0-1-1,0 1 1,0-1 0,0 1-1,0-1 1,0 1 0,-1 0 0,1-2-1,-15-47 2200,12 43-1987,-2-8 35,-2-5-228,0 0-1,-2 0 1,-11-20 0,35 62-2946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1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201 148 10730,'8'8'4985,"-5"4"-1888,-1-3-897,-2 6-319,-13-4-89,0 6-239,-17-8-145,-4-12-192,-1-7-232,-1-22-367,10-7-89,10-2-400,6-6-72,18 19-184,5 4-376,16 19-633,9 12-479,2 9-1345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1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85 12715,'-3'-16'6494,"11"10"-3996,-4 7-2376,-1-1 1,0 0-1,0 1 0,0 0 0,0 0 0,0 0 0,0 0 1,0 0-1,3 2 0,21 14 330,-1 1 0,0 1 0,-1 2-1,-1 0 1,-1 2 0,23 28 0,-24-25-374,1-1 1,2-1-1,0-1 0,2-2 0,36 24 1,-57-41-60,-1-1 0,1-1 0,0 1 1,0-1-1,0 0 0,0 0 1,0 0-1,7 0 0,-12-2-5,0 0 1,-1 0-1,1-1 0,0 1 1,0 0-1,-1 0 0,1-1 1,0 1-1,-1 0 0,1-1 1,0 1-1,-1 0 0,1-1 0,-1 1 1,1-1-1,0 1 0,-1-1 1,1 0-1,-1 1 0,0-1 1,1 1-1,-1-1 0,1 0 1,-1 1-1,0-1 0,0 0 1,1 0-1,-1 1 0,0-2 1,6-27 303,-4 20-218,4-22-10,1 1 0,1 1 0,2-1 1,2 2-1,0-1 0,2 2 0,0-1 0,3 2 0,0 0 0,39-44 0,-41 56-1327,-1 6-1183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1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12131,'0'26'1522,"1"5"3477,2-34-2721,2-20-1035,34-174 2197,-39 197-3427,0 0 0,0 0 0,0-1 0,0 1 0,0 0 0,0 0 0,0-1 0,0 1 0,1 0 0,-1 0 0,0 0 0,0-1 0,0 1 0,0 0 0,0 0 0,0 0 0,1-1 0,-1 1 0,0 0 0,0 0 0,0 0 0,0 0 0,1 0 0,-1-1-1,0 1 1,0 0 0,1 0 0,-1 0 0,0 0 0,0 0 0,0 0 0,1 0 0,-1 0 0,0 0 0,0 0 0,1 0 0,-1 0 0,0 0 0,0 0 0,1 0 0,-1 0 0,0 0 0,0 0 0,1 0 0,-1 0 0,0 0 0,0 0 0,1 1 0,14 12 248,14 28-179,-26-36-42,0-2-35,3 8 10,1-1 0,1 0 0,-1-1 0,2 1 0,17 15 0,-23-24-14,-1 1 0,1 0 0,0-1 0,0 1 0,0-1 0,0 0 0,0 0 0,0 0 0,0 0 0,0 0 0,0-1-1,0 0 1,0 1 0,0-1 0,1 0 0,-1-1 0,0 1 0,0 0 0,0-1 0,0 0 0,0 0 0,0 0 0,0 0 0,0 0-1,0-1 1,0 1 0,0-1 0,-1 0 0,5-3 0,7-7 7,-1-1 0,0 0 1,-2 0-1,1-2 0,15-24 0,-13 17 34,26-29 0,-39 50-45,-1 1 1,0-1-1,1 1 0,-1-1 0,0 0 0,1 1 0,-1-1 0,1 1 0,-1-1 0,1 1 0,-1-1 0,1 1 0,-1 0 0,1-1 0,0 1 0,-1-1 0,1 1 0,-1 0 0,1 0 1,0-1-1,-1 1 0,1 0 0,0 0 0,0 0 0,-1 0 0,1 0 0,0 0 0,-1 0 0,1 0 0,0 0 0,-1 0 0,1 0 0,0 0 0,-1 1 0,1-1 0,0 0 0,-1 0 0,1 1 1,0-1-1,-1 1 0,1-1 0,-1 0 0,1 1 0,-1-1 0,1 1 0,-1-1 0,1 1 0,-1-1 0,1 1 0,-1 0 0,0-1 0,1 1 0,-1-1 0,0 1 0,1 0 0,-1-1 1,0 2-1,3 7-243,-1-1-1,0 1 1,2 16 0,-3-14-196,8 44-2085,2 1-1329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2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22 220 13907,'-15'-4'14723,"15"3"-13707,-2-24-368,1-61-495,-3 34-218,11 20-1039,8 12-768,1 22-1649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2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35 274 13835,'-35'30'10725,"37"-44"-8847,7-21-1470,2-4 381,-2 0 0,8-72 0,-17 111-783,0 0 0,0-1 0,0 1 0,0 0 0,0 0 0,0 0 0,0 0 0,0 0 0,0 0 0,0 0 0,0 0 0,0 0 0,0-1 0,0 1 0,0 0 0,0 0 1,0 0-1,0 0 0,1 0 0,-1 0 0,0 0 0,0 0 0,0 0 0,0 0 0,0 0 0,0-1 0,0 1 0,0 0 0,0 0 0,0 0 0,0 0 0,1 0 0,-1 0 0,0 0 0,0 0 0,0 0 0,0 0 0,0 0 0,0 0 0,0 0 0,0 0 0,1 0 0,-1 0 0,0 0 0,0 0 1,0 0-1,0 0 0,0 0 0,0 0 0,0 0 0,0 0 0,0 1 0,1-1 0,-1 0 0,0 0 0,0 0 0,0 0 0,0 0 0,0 0 0,9 8 69,7 11-93,67 99 44,-78-111-24,-1-1-1,1 0 0,0-1 1,0 1-1,1-1 0,0 0 1,0 0-1,0-1 0,10 6 1,-15-9 5,1-1 0,0 1 0,0 0 0,0-1 0,0 1-1,0-1 1,0 1 0,0-1 0,0 0 0,0 0 0,0 0 0,0 0 0,0 0 0,0-1 0,0 1 0,3-2 0,-3 1 13,0 0 0,1-1-1,-1 1 1,0-1 0,0 1 0,0-1 0,0 0-1,0 0 1,-1 0 0,1 0 0,-1 0-1,1-1 1,-1 1 0,0 0 0,1-1 0,0-2-1,2-11 155,0 0 0,0-1 0,-2 1 0,0-1 1,-1 1-1,0-1 0,-4-28 0,2 0 90,1 44-287,0 0-1,0 0 1,-1 0 0,1 0 0,0 0 0,0 0-1,1 0 1,-1 0 0,0 0 0,0 0-1,0 0 1,1 0 0,-1 0 0,0 0 0,1 0-1,-1 0 1,1 0 0,-1 0 0,1 0-1,0 0 1,-1 0 0,1 1 0,0-1 0,0 0-1,-1 1 1,1-1 0,0 0 0,0 1 0,0-1-1,0 1 1,0-1 0,0 1 0,0-1-1,2 1 1,1 0-368,1 0-1,-1 0 1,1 1-1,-1-1 1,1 1 0,-1 0-1,5 2 1,-3-1-120,35 9-3060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2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71 342 14435,'-8'-3'9534,"0"-13"-8842,4 5 36,-13-34 238,-13-53 0,28 84-921,1-1 0,1-24 0,0 18-4,0 7-48,8 18-70,7 6 119,287 151-51,-286-154 55,-1-1 0,1-1 1,0 0-1,0-1 0,30 4 0,-45-8-1,-1 0 0,0 0-1,1 0 1,-1 0 0,0 0 0,1 0-1,-1 0 1,0 0 0,0 0-1,1 0 1,-1 0 0,0 0 0,1 0-1,-1 0 1,0 0 0,1 0-1,-1 0 1,0 0 0,1-1 0,-1 1-1,0 0 1,0 0 0,1 0-1,-1 0 1,0-1 0,0 1 0,0 0-1,1 0 1,-1-1 0,0 1-1,0 0 1,0 0 0,1-1 0,-1 1-1,0 0 1,0 0 0,0-1-1,0 1 1,0 0 0,0-1 0,0 1-1,0 0 1,0-1 0,0 1-1,0 0 1,0-1 0,0 1 0,0 0-1,0-1 1,0 1 0,0 0-1,0 0 1,0-1 0,0 1 0,-1 0-1,1-1 1,-16-30 824,-5 3-731,-27-40 150,45 63-275,0 0 0,0-1 0,0 1 0,1-1 0,0 0 0,0 0 0,1 0 0,-1 0 0,1 0 0,0-13-1,1 18-32,1-1 0,-1 1 0,1-1 0,0 1 0,0-1 1,-1 1-1,1 0 0,0-1 0,0 1 0,0 0 0,1 0 0,-1 0 0,0 0 0,0 0 0,1 0 0,-1 0 0,0 0 0,1 1 0,-1-1 0,1 0 0,-1 1 0,1-1 0,-1 1 0,3-1 0,42-7-977,-25 7 475,-1 1-1,1 1 1,0 1 0,-1 0-1,1 2 1,-1 0 0,21 9-1,6 4-785,80 40 0,-119-53 1289,1 1 0,-1 0 1,0 1-1,0 0 0,7 7 0,-14-12 51,0 0 0,0-1 0,-1 1 0,1 0 0,0 0 0,-1-1 0,1 1 0,-1 0 0,1 0 0,-1 0 0,0 0 0,1 0 0,-1 0 0,0 0 0,1 0 0,-1 0 0,0 0 0,0 0 0,0 0 0,0 0 0,0 0 1,0 0-1,0 1 0,-1-1 73,-1 0 0,1 1 1,0-1-1,0 0 0,0 0 1,-1 0-1,1 0 0,0 0 1,-1 0-1,1 0 0,-1-1 1,1 1-1,-1 0 0,1-1 1,-1 1-1,0-1 0,1 0 1,-1 1-1,-2-1 0,-3 1 15,1 0-1,-1 0 1,1-1-1,-1 0 0,1 0 1,-1 0-1,1-1 1,-1 0-1,1 0 1,-1-1-1,1 0 1,0 0-1,0 0 0,0-1 1,0 0-1,0 0 1,1 0-1,-1-1 1,1 0-1,0 0 0,0 0 1,0-1-1,1 1 1,-1-1-1,1 0 1,1-1-1,-1 1 1,1-1-1,-1 0 0,2 1 1,-1-1-1,1 0 1,-1-1-1,2 1 1,-1 0-1,1-1 1,0 1-1,0-1 0,1 1 1,0-13-1,0 17-148,0 0 0,0 0 0,0 0-1,0 0 1,1 1 0,-1-1 0,1 0-1,-1 0 1,1 0 0,-1 1 0,1-1-1,0 0 1,0 1 0,0-1 0,0 0-1,0 1 1,0-1 0,0 1 0,1 0-1,-1-1 1,1 1 0,-1 0 0,1 0 0,-1 0-1,1 0 1,-1 0 0,4-1 0,-2 1-122,0 1 0,0 0 1,0-1-1,0 1 1,0 0-1,-1 1 1,1-1-1,0 0 1,0 1-1,0 0 0,0-1 1,0 1-1,-1 0 1,1 1-1,0-1 1,-1 0-1,4 3 1,30 21-2186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24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15715,'0'0'6034,"5"7"-4418,6 4-632,2 12-456,10 6-168,1 0-128,4 4-264,9-4-880,-11-13-456,4-4-1105,-8-9-2112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2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0 228 15819,'7'-4'5818,"-1"-9"-4282,17-5-1248,5-12 40,1-1 0,10-1 40,-2-4-544,1 4-648,-9 1-1216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2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44 253 10050,'-42'34'11673,"41"-41"-10297,3-7-1173,5-10 855,-2 5-455,1-1-1,-2 1 0,-1-1 0,1-20 0,-4 40-592,1 0-1,-1 0 1,0-1-1,0 1 1,1 0-1,-1 0 1,0 0-1,0 0 1,1 0-1,-1 0 1,0 0-1,0 0 1,1 0-1,-1 0 1,0 0-1,0 0 0,1 0 1,-1 0-1,0 0 1,1 0-1,-1 0 1,0 0-1,0 0 1,1 0-1,-1 0 1,0 0-1,0 1 1,1-1-1,-1 0 1,0 0-1,0 0 1,0 0-1,1 1 1,-1-1-1,0 0 1,0 0-1,0 0 1,0 1-1,1-1 1,-1 0-1,0 0 1,0 1-1,0-1 1,0 0-1,16 15-36,0 3 34,-3-4-123,0 0 0,1-1 0,26 21 0,-37-32 95,-1 0 0,1 0 0,0-1 0,0 1 0,0 0 1,0-1-1,0 0 0,0 0 0,0 0 0,0 0 0,1 0 0,-1-1 0,0 1 1,0-1-1,1 0 0,-1 0 0,0 0 0,1 0 0,-1-1 0,0 1 0,0-1 1,1 0-1,-1 0 0,0 0 0,0 0 0,0-1 0,0 1 0,4-4 0,-3 2 43,-1 0 0,0-1-1,0 1 1,0-1 0,0 1-1,-1-1 1,1 0-1,-1 0 1,0 0 0,0 0-1,-1-1 1,1 1 0,1-9-1,0-5 167,-1 0-1,0-23 1,-2 28-173,1 0 0,0 0 0,1 0 1,4-18-1,-5 30-85,-1 0 0,0 0 0,1 0 1,-1 0-1,0 1 0,1-1 0,-1 0 0,1 0 0,0 0 1,-1 1-1,1-1 0,-1 0 0,1 1 0,0-1 0,0 1 1,-1-1-1,1 1 0,0-1 0,0 1 0,0-1 0,-1 1 0,1 0 1,0-1-1,0 1 0,0 0 0,0 0 0,0 0 0,0-1 1,0 1-1,0 0 0,1 1 0,27 9-2364,7 9-287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2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16371,'-6'30'1626,"0"-1"0,-2 1 0,-19 43-1,-45 81-2176,25-56 1088,38-87-219,15-26 76,-3 10-379,0 0 1,0 1 0,1 0-1,-1 0 1,1 0-1,0 0 1,0 0 0,1 1-1,-1 0 1,1 0-1,0 0 1,0 0 0,0 1-1,0 0 1,0 0-1,0 0 1,0 1 0,1-1-1,-1 1 1,1 1 0,-1-1-1,1 1 1,-1 0-1,1 0 1,-1 0 0,1 1-1,7 2 1,11 3 56,0 2 1,0 1 0,-1 0-1,40 24 1,-19-9-30,-40-22-330,0 0 0,0 0 0,0 0 0,0 0 0,1 0 1,-1-1-1,0 0 0,1 0 0,-1 0 0,1-1 1,-1 1-1,1-1 0,-1 0 0,1 0 0,6-2 1,13-5-4769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2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23 293 11170,'-1'9'13323,"5"-20"-10413,5-10-3391,90-215 2856,-98 232-2286,1 1 1,-1-1-1,1 1 0,0 0 1,1 0-1,-1 0 1,4-4-1,-5 7-75,-1-1-1,0 1 1,1 0 0,-1-1-1,0 1 1,1 0 0,-1 0 0,1 0-1,-1-1 1,1 1 0,-1 0-1,0 0 1,1 0 0,-1 0 0,1 0-1,-1 0 1,1 0 0,-1 0-1,1 0 1,-1 0 0,1 0-1,-1 0 1,0 0 0,2 0 0,-1 1-6,-1 0 1,1-1 0,0 1 0,0 0 0,0 0 0,-1 0 0,1 0 0,0-1 0,-1 1 0,1 0 0,-1 0 0,1 0-1,-1 0 1,0 0 0,1 2 0,23 73-697,-17-48-705,2 0 1,23 50-1,-9-36-1417</inkml:trace>
  <inkml:trace contextRef="#ctx0" brushRef="#br0" timeOffset="1">0 246 17484,'12'0'6137,"22"3"-5281,8 4-984,15-1-976,3 1-576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2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13147,'1'0'7618,"15"4"-6949,-3-1-598,3 2-17,0-1 1,0 0-1,0-1 1,1-1-1,-1-1 0,1 0 1,-1-1-1,1-1 1,-1 0-1,17-4 0,-27 4-13,0 0 0,-1-1 0,1 0-1,-1 1 1,1-2 0,-1 1-1,9-6 1,-12 6-9,0 1 0,-1-1 0,1 1 0,-1-1 0,0 1 0,1-1 0,-1 0 0,0 0 0,0 0 1,0 0-1,0 0 0,-1 0 0,1 0 0,0 0 0,-1 0 0,1 0 0,-1 0 0,0 0 0,0-1 0,0 1 0,0 0 0,0 0 0,0 0 0,-1 0 0,1 0 0,-2-4 0,-3-8 260,0 0-1,-2 1 1,1-1-1,-2 2 1,0-1-1,0 1 1,-20-22-1,-9-13 702,37 46-1009,0 1 0,0 0 0,-1-1-1,1 1 1,0-1 0,0 1 0,0-1 0,0 1-1,0-1 1,0 1 0,0 0 0,0-1 0,0 1 0,0-1-1,0 1 1,0-1 0,0 1 0,0-1 0,0 1 0,0-1-1,0 1 1,1 0 0,-1-1 0,0 1 0,0-1-1,0 1 1,1 0 0,-1-1 0,0 1 0,1 0 0,-1-1-1,0 1 1,1 0 0,-1-1 0,0 1 0,1 0 0,-1 0-1,1-1 1,-1 1 0,0 0 0,1 0 0,-1 0-1,1 0 1,-1-1 0,1 1 0,0 0 0,23-5-1010,-23 4 885,17-1-1126,1 0-1,18 1 1,4 3-955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2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8634,'69'19'5061,"-68"-19"-4727,-1 0 1,1 0-1,0 0 1,-1 1-1,1-1 0,-1 0 1,1 0-1,0 0 1,-1 1-1,1-1 0,-1 0 1,1 1-1,-1-1 1,1 1-1,-1-1 0,1 0 1,-1 1-1,0-1 1,1 1-1,-1-1 0,1 2 1,-8 8-339,4-8 810,0 3-643,-1 1 1,1 0-1,0 0 0,0 0 1,1 0-1,0 0 1,0 0-1,0 1 0,1-1 1,0 1-1,0 0 0,0-1 1,1 1-1,1 9 1,-1-13-147,1 0 1,-1 0 0,1 1 0,0-1 0,0 0 0,1 0 0,-1 0 0,0 0 0,1 0-1,0 0 1,0-1 0,0 1 0,0-1 0,0 1 0,0-1 0,1 1 0,-1-1 0,1 0-1,0 0 1,-1-1 0,1 1 0,0 0 0,0-1 0,0 0 0,0 0 0,0 1 0,1-2-1,-1 1 1,6 0 0,-4 0-18,-1 0 0,0-1 0,0 0 0,1 0-1,-1-1 1,0 1 0,1-1 0,-1 0 0,0 0-1,0 0 1,0 0 0,0-1 0,0 0 0,0 0-1,5-4 1,1-1-67,-1-1 0,0 0 0,0-1 0,7-9 0,-11 11-47,0 1-1,0-1 1,1 2-1,0-1 1,0 1-1,0-1 0,1 2 1,0-1-1,0 1 1,0 0-1,9-4 1,-12 8 75,-1-1 0,0 1-1,1 0 1,-1 0 0,1 0 0,-1 0 0,0 1-1,1-1 1,-1 1 0,0 0 0,1 0 0,-1 0-1,0 0 1,0 1 0,0-1 0,0 1 0,0 0-1,0 0 1,0 0 0,-1 0 0,1 0 0,-1 1-1,1-1 1,-1 1 0,3 4 0,-4-6 121,0 1 0,0-1 0,0 1 0,0-1 0,0 1 1,0 0-1,-1-1 0,1 1 0,-1 0 0,1 0 0,-1 0 0,0-1 1,1 1-1,-1 0 0,0 0 0,0 0 0,0-1 0,-1 1 0,1 0 0,0 0 1,-1 0-1,1-1 0,-1 1 0,1 0 0,-1-1 0,0 1 0,0 0 1,0-1-1,0 1 0,0-1 0,0 1 0,0-1 0,-1 0 0,1 1 0,0-1 1,-1 0-1,1 0 0,-1 0 0,1 0 0,-1 0 0,1 0 0,-1-1 1,0 1-1,0 0 0,1-1 0,-1 0 0,-2 1 0,-1 1 124,1-1-1,-1 0 1,1-1-1,-1 1 1,1-1 0,-1 1-1,1-1 1,-1-1-1,0 1 1,1-1-1,-1 1 1,1-1 0,-1-1-1,1 1 1,0-1-1,-1 1 1,-6-5-1,9 4-154,-1 0-1,1 0 0,-1 0 1,1 0-1,0 0 0,0 0 0,0-1 1,0 1-1,0-1 0,1 0 0,-1 1 1,1-1-1,0 0 0,0 0 0,0 0 1,0 0-1,0 0 0,0 0 1,1 0-1,-1 0 0,1 0 0,0 0 1,0 0-1,0-1 0,1 1 0,-1 0 1,2-4-1,-1 4-97,0 0 0,0-1 0,1 1 0,-1 0 0,1 0-1,0 0 1,-1 0 0,2 0 0,-1 0 0,0 1 0,0-1 0,1 1 0,0-1 0,-1 1 0,1 0 0,0 0-1,0 0 1,0 1 0,4-3 0,-1 2-274,0-1 1,0 1-1,1 0 0,-1 0 0,1 1 0,-1 0 0,1 0 0,0 1 1,7 0-1,30 7-2900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2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42 233 9186,'-36'62'11644,"33"-65"-9676,1-9-2314,2 10 1134,-1-4-565,1 0 0,0 0 0,1 0 0,-1 0 0,1 0 0,0 0 0,1 0 0,3-9 0,22-48 469,-16 42-473,-11 19-214,2-2 45,0 0 0,0 0 0,0 1 0,0-1 1,0 0-1,5-3 0,-7 6-44,1 1 0,-1 0 1,1-1-1,0 1 0,-1-1 0,1 1 1,0 0-1,-1 0 0,1 0 0,0-1 1,-1 1-1,1 0 0,0 0 0,-1 0 1,1 0-1,0 0 0,0 0 1,-1 0-1,1 0 0,0 0 0,-1 1 1,1-1-1,0 0 0,-1 0 0,1 1 1,0-1-1,-1 0 0,1 1 0,0-1 1,-1 0-1,1 1 0,-1-1 0,1 1 1,-1-1-1,1 1 0,-1-1 1,1 1-1,-1 0 0,0-1 0,1 1 1,-1 0-1,1 0 0,30 44 87,-24-33-100,1 0 0,0-1 0,1 0-1,15 15 1,-23-25 2,0-1 0,0 1 0,0 0 0,-1 0 0,1 0 0,0-1 0,0 1 0,1-1-1,-1 1 1,0-1 0,0 1 0,0-1 0,0 1 0,0-1 0,0 0 0,1 0 0,-1 0 0,0 0-1,0 1 1,0-2 0,1 1 0,-1 0 0,0 0 0,0 0 0,2-1 0,-1 0 4,0 0 1,0-1 0,-1 1 0,1 0-1,0-1 1,-1 0 0,0 1-1,1-1 1,-1 0 0,0 1-1,0-1 1,0 0 0,1-3-1,3-5 19,-2-1-1,1 0 0,-2 0 0,3-16 1,-3-40 76,-2 22-202,0 45 45,0-1 0,-1 0 0,1 0 0,0 0-1,0 0 1,0 1 0,0-1 0,0 0 0,0 0 0,1 0-1,-1 0 1,0 0 0,0 1 0,1-1 0,-1 0-1,0 0 1,1 1 0,-1-1 0,1 0 0,-1 0-1,1 1 1,-1-1 0,1 1 0,-1-1 0,1 0 0,0 1-1,-1-1 1,1 1 0,0-1 0,0 1 0,-1 0-1,1-1 1,0 1 0,0 0 0,0-1 0,0 1 0,18 0-1339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2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14195,'49'63'5110,"-48"-63"-5057,-1 0-1,0 0 0,0 1 0,0-1 0,1 0 0,-1 0 0,0 0 0,0 0 1,0 0-1,1 0 0,-1 0 0,0 0 0,0 0 0,1 0 0,-1 0 0,0 0 1,0 0-1,1 0 0,-1 0 0,0 0 0,0 0 0,1 0 0,-1 0 0,0 0 0,0 0 1,0 0-1,1-1 0,-1 1 0,0 0 0,0 0 0,0 0 0,1 0 0,-1 0 1,0-1-1,0 1 0,0 0 0,0 0 0,1 0 0,-1-1 0,0 1 0,0 0 1,0 0-1,0 0 0,0-1 0,8-19 1234,1-27-174,-8 42-933,2-9 274,-1-1 0,-1 1 0,0-1 0,-1 1 0,0-1 0,-1 0 0,-1 1 0,0 0 0,-6-20 0,7 25 655,11 17-1480,5 4 326,-10-8 31,13 10-73,-1 0 0,0 1 0,-1 1 0,19 23 0,-31-35 81,-1 0 0,0 1 0,0 0 0,0 0 0,0-1 0,-1 2 0,0-1-1,0 0 1,0 0 0,0 1 0,-1-1 0,0 1 0,0-1 0,-1 1 0,1-1 0,-1 1 0,-1-1 0,1 1-1,-1 0 1,0-1 0,0 1 0,0-1 0,-1 0 0,0 1 0,-3 6 0,-1-2 28,1-1-1,-2-1 1,1 1 0,-1-1-1,-1 0 1,1-1 0,-16 12 0,19-15-51,-1-1 1,1 0 0,-1 0-1,0-1 1,0 1-1,0-1 1,0 0 0,-1 0-1,1-1 1,-1 1 0,1-1-1,-1-1 1,1 1 0,-1-1-1,1 0 1,-9-1-1,13 2-16,0-1 0,0 0 0,0 0-1,-1-1 1,1 1 0,0 0-1,0 0 1,0 0 0,0-1 0,0 1-1,-1-1 1,1 1 0,0-1 0,0 1-1,0-1 1,0 0 0,0 1-1,0-1 1,1 0 0,-1 0 0,0 0-1,0 0 1,0 0 0,1 0-1,-1 0 1,1 0 0,-1 0 0,1 0-1,-1 0 1,1 0 0,-1 0 0,1 0-1,0 0 1,0-1 0,-1 1-1,1-1 1,1-1-95,0 1-1,0 0 1,0-1 0,0 1-1,0 0 1,1 0 0,-1 0-1,1 0 1,-1 0-1,1 0 1,0 0 0,0 1-1,-1-1 1,1 0 0,0 1-1,1 0 1,1-2 0,24-12-1173,1 1 0,0 1 1,1 2-1,32-9 0,-57 19 1284,1-1-1,0 1 1,0 0-1,0 0 1,-1 1-1,1 0 0,8 0 1,-11 1 201,1-1 0,-1 1 0,0 0 0,0 0-1,0 1 1,0-1 0,0 1 0,0-1 0,0 1 0,0 0 0,-1 0 0,1 0 0,-1 1 0,4 3 0,5 6 189,-1 0 0,2-1 0,-1-1 0,1 0 1,25 15-1,-34-23-356,0 0 1,0-1 0,0 1 0,1-1-1,-1 0 1,0 0 0,1 0-1,-1-1 1,1 1 0,-1-1-1,1 0 1,-1 0 0,1 0 0,-1 0-1,1 0 1,-1-1 0,0 0-1,1 1 1,-1-1 0,0-1 0,1 1-1,-1 0 1,0-1 0,0 0-1,0 1 1,0-1 0,0-1 0,-1 1-1,1 0 1,0-1 0,-1 1-1,4-5 1,-3 2-363,1 1 0,-1-1 0,0 0-1,0-1 1,-1 1 0,1 0 0,-1-1 0,1-5 0,6-20-4630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2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98 14763,'-24'-97'5329,"59"100"-4537,4 3-423,0-1-249,-3 3-408,-10-3-1121,-8 0-1047</inkml:trace>
  <inkml:trace contextRef="#ctx0" brushRef="#br0" timeOffset="1">1 135 15155,'10'10'6098,"8"2"-3826,1 2-1544,17 1-1400,-2-9-592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2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85 314 11194,'-62'13'4428,"62"-13"-4219,-1 0 0,1 0-1,-1 1 1,0-1 0,1 0 0,-1 0-1,1 0 1,-1 1 0,1-1 0,-1 0-1,0 1 1,1-1 0,-1 1 0,1-1 0,0 1-1,-1-1 1,1 1 0,-1-1 0,1 1-1,0-1 1,-1 1 0,1-1 0,0 1-1,-2-9 6939,-1-7-6906,0 0-1,1 1 1,1-1 0,0 0-1,1 0 1,1 1-1,0-1 1,5-20 0,-4 26-213,1 0 0,0 0 0,0 1 1,1-1-1,0 1 0,1 0 0,0 0 0,0 0 1,1 1-1,-1 0 0,2 0 0,-1 0 0,1 1 1,14-11-1,-12 11-38,-1 0 0,1 1 1,0 0-1,0 0 0,1 1 0,-1 0 1,1 1-1,0 0 0,16-3 0,-25 6 0,1 0 0,-1-1-1,0 1 1,0 0 0,1 0-1,-1 0 1,0 0-1,0 1 1,1-1 0,-1 0-1,0 0 1,0 1-1,1-1 1,-1 1 0,0-1-1,0 1 1,0-1 0,0 1-1,0 0 1,0-1-1,0 1 1,0 0 0,0 0-1,0 0 1,0 0-1,0 0 1,-1 0 0,1 0-1,0 0 1,-1 0-1,1 0 1,-1 1 0,1-1-1,-1 0 1,1 0 0,-1 0-1,0 1 1,0-1-1,0 0 1,0 1 0,0-1-1,0 0 1,0 0-1,0 3 1,-1 0 3,1 1 0,-1-1 0,0 0 0,0 0-1,-1 0 1,1 0 0,-1 0 0,0 0 0,0 0 0,0-1 0,-1 1-1,-5 6 1,-3-1 102,-1 0 0,0 0-1,-1-1 1,1-1 0,-2 0-1,1-1 1,-1 0 0,-21 6 0,35-12-82,0 0 0,0 0 0,1 0 1,-1 0-1,0 0 0,0 0 0,0 0 1,0 0-1,0 1 0,0-1 0,1 0 1,-1 0-1,0 0 0,0 0 0,0 0 1,0 0-1,0 1 0,0-1 0,0 0 1,0 0-1,0 0 0,0 0 0,0 1 1,0-1-1,0 0 0,0 0 0,0 0 1,0 0-1,0 0 0,0 1 0,0-1 1,0 0-1,0 0 0,0 0 0,0 0 1,0 1-1,0-1 0,0 0 0,0 0 1,0 0-1,-1 0 0,1 0 1,0 0-1,0 1 0,0-1 0,0 0 1,0 0-1,0 0 0,0 0 0,-1 0 1,1 0-1,0 0 0,0 0 0,0 0 1,0 0-1,-1 0 0,23 9-7,-11-5 29,37 16-268,64 18 1,-88-32-1796,0-1 0,42 3-1,-38-7-167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3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14395,'2'4'704,"0"-1"1,-1 0-1,0 1 0,1 0 0,-1-1 0,-1 1 1,1 0-1,0-1 0,-1 1 0,0 0 1,0 7-1,-1-3-252,0 1 0,-1-1-1,0 1 1,-5 13 0,-4 2-308,0 0-1,-19 28 1,29-52-120,-48 71 356,88-84-795,-12 7-294,0 1 0,1 2 0,-1 0 0,1 2 0,50 5 0,-2-2-1243,57-9-1198,-19-1 2410,-109 8 974,1 0 1,-1 1 0,0 0 0,1-1 0,6 4 0,-11-4-157,0 0 1,0 0-1,-1 0 0,1 0 1,0 1-1,0-1 1,-1 0-1,1 1 0,0-1 1,-1 0-1,1 1 1,0-1-1,-1 1 0,1-1 1,-1 1-1,1-1 1,-1 1-1,1 0 0,-1-1 1,1 1-1,-1 0 1,0-1-1,1 1 0,-1 0 1,0-1-1,1 1 1,-1 0-1,0 0 0,0-1 1,0 1-1,0 0 1,0 0-1,0-1 0,0 1 1,0 0-1,0 0 1,0 0-1,0-1 0,0 1 1,-1 0-1,1 0 1,0-1-1,0 1 0,-1 0 1,1-1-1,-1 1 1,1 0-1,0-1 0,-2 1 1,0 3 177,-1 0 1,0 0-1,0-1 1,-1 0-1,1 0 1,-1 0-1,0 0 1,0 0-1,0-1 0,0 1 1,0-1-1,0 0 1,-1-1-1,1 1 1,-1-1-1,1 1 1,-1-2-1,1 1 1,-1 0-1,0-1 1,1 0-1,-1 0 1,0 0-1,1-1 0,-1 1 1,-5-2-1,5 1-188,0-1 0,0 0 0,0 1 0,0-1 0,0-1 0,0 1 0,0-1-1,1 0 1,0 0 0,-1 0 0,1-1 0,0 1 0,1-1 0,-1 0 0,0 0 0,1-1-1,0 1 1,0-1 0,1 1 0,-1-1 0,1 0 0,0 0 0,-2-6 0,3 3-57,0 0 1,0-1-1,0 1 1,1 0-1,0 0 1,1-1 0,0 1-1,0 0 1,1 0-1,3-11 1,-3 14-22,0 0 0,0-1 1,0 1-1,0 0 0,1 0 0,0 1 0,0-1 1,0 0-1,1 1 0,-1 0 0,1 0 0,0 0 1,0 0-1,1 1 0,8-6 0,-10 8-69,-1 0-1,1 0 0,-1 1 1,1-1-1,0 1 0,-1 0 1,1 0-1,0 0 0,-1 0 1,1 0-1,0 1 0,-1-1 1,1 1-1,-1 0 0,1 0 1,-1-1-1,1 2 0,-1-1 1,1 0-1,-1 0 0,0 1 1,0-1-1,0 1 0,0 0 1,0 0-1,0 0 0,0 0 1,-1 0-1,1 0 0,0 0 1,-1 0-1,0 1 0,2 4 1,9 31-2378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31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175 181 9546,'0'-3'158,"0"0"1,0 1-1,0-1 1,0 0-1,1 0 0,-1 1 1,1-1-1,0 0 0,0 1 1,0-1-1,0 1 1,0-1-1,1 1 0,-1 0 1,0-1-1,1 1 0,0 0 1,0 0-1,0 0 1,0 0-1,0 0 0,0 1 1,0-1-1,0 0 1,1 1-1,-1 0 0,1-1 1,2 0-1,2-2 211,0 0 1,0-1-1,-1 0 0,0 0 0,0 0 1,11-13-1,-16 16-245,0 1 0,0-1 0,1 0 1,-1 0-1,0 0 0,-1 1 0,1-1 0,0 0 0,0 0 0,-1 0 1,1 0-1,-1 0 0,1-4 0,-2 5-38,1-1 0,0 1 0,-1 0 1,1 0-1,0 0 0,-1-1 0,0 1 0,1 0 0,-1 0 0,0 0 1,1 0-1,-1 0 0,0 0 0,0 0 0,0 0 0,0 1 0,0-1 1,0 0-1,0 0 0,0 1 0,0-1 0,0 1 0,0-1 0,0 1 1,-2-1-1,-1 0 142,-1 0 1,1 0-1,-1 0 1,0 1 0,1 0-1,-1 0 1,0 0-1,1 0 1,-1 1-1,1 0 1,-1 0-1,1 0 1,-1 0-1,-5 4 1,-7 2 106,1 0 0,-19 14 0,21-12-216,0 0 0,1 2 1,-20 19-1,28-25-116,0 0 1,1 1 0,-1 0-1,1 0 1,0 0-1,1 0 1,-1 0-1,1 1 1,0-1 0,1 1-1,-2 8 1,3-13-5,1 0-1,0 0 1,0 0 0,0 0 0,0 0 0,1 0-1,-1 0 1,1 0 0,-1 0 0,1-1 0,-1 1 0,1 0-1,0 0 1,0 0 0,0-1 0,0 1 0,3 2-1,-1 0 4,1 0-1,0 0 1,0-1-1,0 1 1,1-1-1,6 3 1,5 2-11,1 0 0,32 9 0,-17-8-312,0-1 0,0-1-1,44 3 1,-64-9-52,1-1 0,0 0 0,0-1 0,-1 0 0,1-1 0,0-1 0,-1 0 0,0-1 0,0 0 0,0 0 0,19-11 0,8-10-467,-31 18 1004,1 0 0,0 1 0,0 1 0,1 0 0,0 0 0,0 1 0,0 0 0,0 0 0,19-3 0,-29 7-90,1 0-1,-1 0 1,1 0-1,-1 0 1,1 0-1,-1-1 1,0 1-1,1 0 1,-1 0-1,1 1 1,-1-1-1,1 0 0,-1 0 1,0 0-1,1 0 1,-1 0-1,1 0 1,-1 0-1,0 1 1,1-1-1,-1 0 1,0 0-1,1 1 1,-1-1-1,0 0 0,1 0 1,-1 1-1,0-1 1,1 0-1,-1 1 1,0-1-1,1 1 1,-7 13 1358,-20 11 29,23-23-1377,0 0 0,1-1 1,-1 1-1,0 0 1,0-1-1,0 0 1,0 0-1,0 0 1,-1 0-1,1 0 1,0-1-1,0 1 1,-1-1-1,1 0 1,0 0-1,-1 0 1,1 0-1,0-1 1,0 1-1,-1-1 1,1 0-1,-5-2 0,4 1-47,1 0 0,-1-1 0,0 1 0,1-1 0,0 0 0,0 0 0,0 0 0,0-1 0,0 1 0,1-1 0,-1 1 0,1-1 0,0 0 0,0 0 0,-2-5 0,2 4-112,1-1 0,-1 1 0,1-1 1,0 0-1,0 1 0,0-1 0,1 0 1,0 0-1,0 1 0,1-1 0,1-10 1,-1 13-47,0-1 1,0 1 0,0 0 0,1 0 0,-1 0 0,1 0 0,-1 0 0,1 0-1,0 0 1,0 0 0,1 1 0,-1-1 0,0 1 0,1 0 0,0-1 0,-1 1-1,1 0 1,0 1 0,0-1 0,5-2 0,-4 3-83,1 0 0,-1 1-1,1-1 1,-1 1 0,1 0 0,-1 0 0,1 0-1,-1 1 1,1-1 0,-1 1 0,1 0 0,-1 0 0,1 1-1,-1 0 1,0-1 0,0 1 0,0 1 0,0-1-1,0 0 1,4 5 0,6 3-383,-1 1 0,0 0 0,-1 1 0,12 15-1,-14-11 373,6 7 1245,-7-16 2499,-12-22 439,4 3-3931,1 0 0,0 1 0,1 0 0,0-1 0,9-20 0,-11 29-38,0 1 1,0-1 0,0 1 0,1-1-1,-1 1 1,1-1 0,-1 1 0,1 0-1,0 0 1,0 0 0,0 0-1,3-2 1,-4 3-2,0 0 0,0 1 0,0-1 0,0 1 0,1 0 0,-1-1-1,0 1 1,0 0 0,0 0 0,1 0 0,-1 0 0,0 0 0,0 0 0,0 0 0,1 0-1,-1 0 1,0 0 0,0 1 0,0-1 0,1 1 0,4 2-10,0 1 1,0 0-1,-1 0 1,1 1 0,-1-1-1,0 1 1,6 8-1,2 1-10,1 1 9,1 0 0,0-1-1,1-1 1,1 0 0,0-2 0,0 0 0,27 13 0,-43-24 34,-1 0 0,1 0 1,0 0-1,0 0 1,0 0-1,-1 0 1,1-1-1,0 1 0,0 0 1,-1 0-1,1-1 1,0 1-1,-1 0 1,1-1-1,0 1 0,-1 0 1,1-1-1,0 1 1,-1-1-1,1 1 1,-1-1-1,1 1 0,-1-1 1,1 0-1,-1 1 1,1-1-1,-1 0 1,1 1-1,-1-1 0,0 0 1,0 0-1,1 1 1,-1-1-1,0 0 1,0 0-1,0 1 0,0-1 1,0-1-1,5-37 735,-5 34-637,2-14 154,0 0 0,1 0 1,6-22-1,-8 36-490,1 0 0,-1 0 0,1 0 0,0 1 0,1-1 1,-1 1-1,1 0 0,0-1 0,0 1 0,0 0 0,0 1 0,1-1 0,0 1 1,-1-1-1,1 1 0,1 0 0,7-4 0,19-2-2911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3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16371,'99'36'6362,"-94"-44"-4194,-2-15-1416,-3-16-287,2-8-289,0-3-344,4 7-729,-1 8-471,10 14-1264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2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31 331 12739,'-29'60'4490,"27"-52"-2814,7-10-709,7-12 254,12-21 34,-2-1 1,-1-2 0,29-71 0,-12 23-176,-38 86-1069,0-1 0,1 0 0,-1 1 0,0-1-1,0 1 1,1-1 0,-1 0 0,0 1-1,1-1 1,-1 1 0,1-1 0,-1 1-1,0-1 1,1 1 0,-1 0 0,1-1-1,-1 1 1,1 0 0,0-1 0,-1 1 0,1 0-1,-1-1 1,1 1 0,-1 0 0,1 0-1,0 0 1,-1 0 0,1-1 0,0 1-1,-1 0 1,1 0 0,0 0 0,-1 1-1,1-1 1,-1 0 0,1 0 0,0 0 0,-1 0-1,2 1 1,19 17-40,-14-11 38,106 116-685,-19-18-108,-95-124 2149,-6-11-712,1 7-148,2 0 0,-4-45 0,8 60-450,-1-1 0,2 0 0,-1 0 0,1 0-1,1 1 1,-1-1 0,2 0 0,-1 1 0,1 0 0,0 0 0,6-11-1,-7 17-150,0-1 0,0 0 0,1 1 0,-1-1-1,1 1 1,0 0 0,-1-1 0,1 1-1,0 1 1,0-1 0,0 0 0,1 1-1,-1 0 1,7-2 0,51-7-2888,-30 7 2114,-30 2 835,0 1 0,1 0 0,-1 1 0,1-1 0,-1 0 0,1 0 0,-1 0-1,1 1 1,-1-1 0,1 1 0,-1-1 0,0 1 0,1 0 0,-1 0 0,0-1-1,0 1 1,1 0 0,-1 0 0,0 0 0,0 0 0,0 0 0,0 0 0,0 1-1,0-1 1,-1 0 0,1 0 0,0 1 0,-1-1 0,1 1 0,-1-1 0,1 3-1,3 7 46,-1 0 0,0 1-1,0 14 1,1-5-72,-2-11 81,1 0-1,0 0 0,1 0 0,0-1 0,1 0 0,0 0 0,0 0 0,1 0 1,0-1-1,14 15 0,-15-18 73,0-1 0,0 1 0,0-1 0,1 0 0,0-1 0,-1 1 0,1-1 1,1 0-1,-1-1 0,0 1 0,1-1 0,-1-1 0,1 1 0,0-1 0,-1 0 0,1-1 0,11 1 1,-14-2-16,0 1 0,0-1 1,0 0-1,-1 0 1,1 0-1,0 0 0,-1 0 1,1-1-1,0 0 1,-1 0-1,0 0 0,0 0 1,1 0-1,-1-1 1,0 1-1,2-4 1,-1 1 11,0 0 1,0 0-1,-1-1 1,0 0 0,0 1-1,0-1 1,-1 0-1,1 0 1,0-7-1,0 1-77,-1 1-1,-1 0 1,0 0-1,0 0 1,-1-1-1,0 1 1,-1 0-1,-1-1 1,0 1 0,-5-19-1,2 10-3185,9 23 249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32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12723,'-18'20'9451,"-2"22"-8268,4-8-738,-1-5-92,-1-1 0,-27 31 0,45-56-192,8-5-80,18-5-57,-10 2-28,-11 4 1,0 1-1,0 0 1,0-1 0,0 2 0,0-1 0,0 1 0,0-1-1,0 1 1,0 1 0,0-1 0,0 1 0,-1 0 0,1 0-1,6 4 1,-5-3-317,1 0 0,0 0 0,0-1 0,0 0 0,0 0 1,13 2-1,11-6-2632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3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5 15131,'-32'-5'8165,"28"5"-7992,0 0-1,1 1 1,-1-1-1,0 1 1,1-1-1,-1 1 1,1 0-1,-1 1 1,1-1-1,-1 1 0,1-1 1,0 1-1,0 0 1,0 0-1,0 0 1,-3 3-1,-11 9 263,1 0 1,-26 28-1,36-36-426,1 1 0,1-1 0,-1 1 1,1 0-1,0 0 0,1 0 0,-1 1 1,2-1-1,-1 1 0,-2 11 0,5-16-37,0-1 0,-1 1 0,1-1 0,0 0-1,0 1 1,1-1 0,-1 1 0,1-1 0,-1 0-1,1 1 1,-1-1 0,1 0 0,0 0 0,0 1 0,1-1-1,-1 0 1,0 0 0,0 0 0,1 0 0,0-1 0,-1 1-1,1 0 1,0-1 0,0 1 0,0-1 0,0 1 0,0-1-1,0 0 1,0 0 0,0 0 0,5 2 0,3 0-227,0 0-1,1-1 1,0 0 0,-1 0 0,1-1 0,11-1 0,10-1-746,0-2 0,0-2 0,37-9 0,-41 7 531,-1 1-1,1 2 1,0 1-1,0 1 1,29 2-1,-55 0 573,0 0 0,0 0 0,0 0 0,0 1 0,0-1-1,0 1 1,-1 0 0,1-1 0,0 1 0,0 0 0,0 0 0,-1 0 0,1 0-1,0 1 1,2 2 0,-3-4-3,-1 1-1,0 0 0,1 0 1,-1 0-1,0 0 0,0-1 1,1 1-1,-1 0 1,0 0-1,0 0 0,0 0 1,0 0-1,0 0 1,0 0-1,-1-1 0,1 1 1,0 0-1,0 0 0,-1 0 1,1 0-1,0 0 1,-1-1-1,1 1 0,-1 0 1,1 0-1,-1-1 0,1 1 1,-1 0-1,1-1 1,-1 1-1,0 0 0,0-1 1,1 1-1,-1-1 1,-1 1-1,-2 2 65,1 0 1,-1-1-1,1 0 0,-1 0 1,0 0-1,0-1 0,0 1 1,0-1-1,0 0 0,0 0 1,-1 0-1,1 0 0,0-1 1,0 0-1,-1 0 0,1 0 1,0 0-1,0-1 0,-1 1 1,1-1-1,0 0 0,-8-4 0,9 4-160,1 0 0,-1 0-1,1-1 1,-1 1-1,1-1 1,-1 0-1,1 0 1,0 0-1,0 0 1,0 0-1,0 0 1,0-1-1,1 1 1,-1-1-1,0 1 1,1-1-1,0 0 1,0 1-1,0-1 1,0 0-1,0 0 1,0 0-1,1 0 1,0 0-1,-1 0 1,1 0-1,0 0 1,0 1-1,1-1 1,-1 0-1,1 0 1,1-6-1,0 4-94,0-1-1,0 0 1,1 1-1,0 0 0,0-1 1,0 1-1,1 0 0,0 1 1,0-1-1,0 1 0,0 0 1,1 0-1,0 0 0,-1 0 1,2 1-1,5-4 0,-8 5 22,0 1-1,0 0 1,0-1-1,0 1 1,0 1-1,0-1 0,0 0 1,0 1-1,0-1 1,1 1-1,-1 0 1,0 0-1,0 0 0,0 1 1,1-1-1,-1 1 1,0-1-1,0 1 1,0 0-1,0 0 0,0 1 1,0-1-1,0 1 1,-1-1-1,1 1 1,0 0-1,-1 0 0,0 0 1,1 0-1,-1 0 1,0 1-1,2 3 1,19 36-510,-20-36 629,0 0 0,0 1 0,0-1 1,0 0-1,1-1 0,0 1 0,0-1 0,1 1 1,7 6-1,-8-36 2814,0-10-2612,0 3-76,12-45 1,-16 74-158,0 1-1,1-1 1,-1 1 0,1-1 0,-1 1 0,1-1 0,-1 1-1,1-1 1,0 1 0,0 0 0,0-1 0,0 1 0,0 0 0,0 0-1,0 0 1,2-2 0,-2 3-9,-1-1-1,1 1 0,0 0 1,-1 0-1,1 0 1,0 0-1,0 0 0,-1 0 1,1 0-1,0 1 1,-1-1-1,1 0 1,0 0-1,-1 0 0,1 1 1,0-1-1,-1 0 1,1 1-1,-1-1 1,1 1-1,-1-1 0,1 0 1,-1 1-1,1-1 1,-1 1-1,1 0 1,6 7 24,-1 1 0,0 0 1,-1 0-1,5 10 0,1 1-56,-4-9 11,-1-1 0,2 0 1,-1-1-1,2 1 0,-1-2 1,1 1-1,11 7 0,-18-14 12,0-1-1,1 1 1,-1-1-1,1 0 1,0 0-1,-1 0 1,1 0-1,0 0 1,0 0-1,0-1 1,-1 1 0,1-1-1,0 0 1,0 0-1,0 0 1,0 0-1,0-1 1,-1 1-1,1-1 1,0 0-1,0 0 1,0 0-1,-1 0 1,1 0-1,-1 0 1,1-1-1,-1 1 1,1-1 0,-1 0-1,0 1 1,0-1-1,0 0 1,0 0-1,0-1 1,0 1-1,1-3 1,7-8-56,-2-1 0,0 0 1,13-28-1,-6 8 52,-15 34 5,0 0 0,0 0-1,0-1 1,0 1 0,0 0 0,0 0 0,0 0 0,0 0 0,0-1 0,1 1 0,-1 0-1,0 0 1,0 0 0,0 0 0,0-1 0,0 1 0,0 0 0,0 0 0,1 0 0,-1 0 0,0 0-1,0 0 1,0 0 0,0-1 0,1 1 0,-1 0 0,0 0 0,0 0 0,0 0 0,1 0-1,-1 0 1,0 0 0,0 0 0,0 0 0,0 0 0,1 0 0,-1 0 0,0 0 0,0 0 0,0 0-1,1 0 1,-1 0 0,0 1 0,6 8-70,1 22-241,-6-29 249,1 8-125,0 1 0,1-1 1,1-1-1,-1 1 0,1 0 1,11 16-1,-14-24 176,0-1 1,0 1-1,1 0 0,-1-1 1,1 1-1,-1-1 0,1 0 1,0 1-1,-1-1 0,1 0 1,0 0-1,0 0 0,0 0 1,0 0-1,0-1 0,3 2 1,-2-2 41,-1 0-1,1-1 1,-1 1 0,0 0 0,1-1 0,-1 1-1,1-1 1,-1 0 0,0 0 0,1 0 0,-1 0-1,0 0 1,0 0 0,0-1 0,0 1-1,0-1 1,3-3 0,2-2 159,0-1-1,0-1 1,-1 1 0,-1-1-1,1 0 1,-1 0-1,-1-1 1,6-14 0,-6 12 100,1 0 1,1 1-1,0-1 1,13-17-1,-19 28-260,1 0 0,0 0 0,0 0 0,-1 0 0,1 0 0,0 0 0,0 0 0,0 1 0,0-1-1,0 0 1,0 1 0,0-1 0,0 0 0,0 1 0,0-1 0,0 1 0,0 0 0,1-1 0,-1 1-1,0 0 1,0 0 0,0 0 0,1 0 0,-1 0 0,0 0 0,0 0 0,0 0 0,1 0 0,-1 1-1,0-1 1,0 0 0,0 1 0,0-1 0,0 1 0,1-1 0,-1 1 0,0 0 0,0-1 0,-1 1-1,1 0 1,0 0 0,0 0 0,0-1 0,0 1 0,-1 0 0,2 1 0,4 7 9,0-1-1,-1 1 1,0 0 0,5 13 0,-6-14-112,30 48-970,-6-13-1713,-15-21-506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3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18404,'20'2'6409,"28"1"-5969,4-3-1072,-3 0-1312,0 0-305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33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0 228 13251,'37'50'5604,"-37"-49"-5543,0-1 0,0 0 0,0 0 0,0 0 0,0 0 0,0 0 0,0 0 0,1 0 1,-1 0-1,0 1 0,0-1 0,0 0 0,0 0 0,0 0 0,0 0 0,0 0 0,0 0 0,1 0 0,-1 0 0,0 0 1,0 0-1,0 0 0,0 0 0,0 0 0,0 0 0,1 0 0,-1 0 0,0 0 0,0 0 0,0 0 0,0 0 1,0 0-1,0 0 0,1 0 0,-1 0 0,0 0 0,0 0 0,0 0 0,0 0 0,0 0 0,0-1 0,0 1 1,1 0-1,-1 0 0,0 0 0,0 0 0,0 0 0,0 0 0,0 0 0,0 0 0,0-1 0,0 1 0,0 0 1,0 0-1,0 0 0,0 0 0,0 0 0,0 0 0,0-1 0,0 1 0,3-15 1513,-3-19-64,-1 2-618,0-21 1643,7-84 1,-6 137-2520,0 0 0,0-1 0,0 1 1,0 0-1,1-1 0,-1 1 0,0 0 0,0-1 0,0 1 0,1 0 0,-1 0 1,0-1-1,0 1 0,1 0 0,-1 0 0,0 0 0,1-1 0,-1 1 0,0 0 1,0 0-1,1 0 0,-1 0 0,0 0 0,1 0 0,-1 0 0,0-1 0,1 1 0,-1 0 1,1 0-1,-1 0 0,0 0 0,1 1 0,-1-1 0,0 0 0,1 0 0,-1 0 1,0 0-1,1 0 0,-1 0 0,0 0 0,0 1 0,1-1 0,-1 0 0,0 0 1,1 0-1,-1 1 0,19 10-128,-16-9 161,196 123-455,-193-122 382,0 1 0,-1 0 0,1 1 0,-1 0 0,7 7 0,-11-11 18,0 1-1,0-1 0,0 0 1,0 1-1,0-1 1,0 1-1,-1-1 0,1 1 1,-1-1-1,1 1 0,-1 0 1,1-1-1,-1 1 1,0 0-1,0-1 0,0 1 1,0 0-1,0-1 1,0 1-1,0 0 0,-1-1 1,1 1-1,-1 0 0,1-1 1,-1 1-1,0-1 1,1 1-1,-1-1 0,-1 2 1,-3 3 1,0 0 1,0-1-1,-1 0 1,0 0 0,0 0-1,0-1 1,0 0-1,-1 0 1,1-1-1,-1 0 1,-8 3-1,-5 2 4,-2-1-1,-32 6 0,1-8-609,51-5 568,1 0 1,-1 0 0,0-1-1,1 1 1,-1 0 0,1-1-1,-1 1 1,1-1 0,-1 1-1,1-1 1,-1 0 0,1 1-1,-2-2 1,3 1 21,-1 1 0,1-1 0,0 0 0,-1 1 0,1-1 0,0 0 0,-1 1 0,1-1 0,0 0 0,0 1 0,0-1 0,-1 0 0,1 0 0,0 1 0,0-1 0,0 0-1,0 0 1,0 1 0,1-1 0,-1 0 0,0 0 0,0 1 0,0-1 0,1 0 0,-1 1 0,0-1 0,1 0 0,-1 1 0,1-2 0,3-4-267,0 1 0,0-1-1,1 1 1,0 0 0,0 0 0,0 0-1,1 1 1,0 0 0,-1 0 0,1 0 0,1 1-1,-1 0 1,13-4 0,5-2-911,0 1 0,41-7 0,-21 9-346,0 2 0,88 2 0,13 17 1904,-143-14-292,41 9 993,-41-10-942,-1 1 0,0-1 0,1 0 0,-1 1 0,0-1 0,1 1 0,-1 0 0,0-1 0,0 1 0,1 0 0,-1 0 0,0-1 0,0 1 0,0 0 0,0 0 0,0 0 0,0 1 0,0-1 0,-1 0 0,1 0 0,0 0 0,-1 1 0,1-1 0,-1 0 0,1 1 0,0 2 0,-2-2 75,0 1 1,0 0-1,0-1 0,0 1 0,0-1 1,-1 1-1,1-1 0,-1 0 1,1 0-1,-1 1 0,0-1 1,0 0-1,0 0 0,0-1 0,-1 1 1,-3 2-1,-45 24 1720,37-23-1575,0 0 0,0 0 1,0-2-1,-1 1 1,1-2-1,-20 1 1,26-2-244,0-1 1,-1 0-1,1-1 1,0 0 0,0-1-1,-1 1 1,1-1-1,0-1 1,0 0-1,1 0 1,-1 0-1,-12-8 1,17 8-84,0 1 0,0-1 0,0 1 0,0-1-1,0 0 1,1 0 0,-1 0 0,1-1 0,0 1 0,0-1 0,0 1 0,0-1 0,1 0 0,-1 1 0,1-1 0,0 0-1,0 0 1,0 0 0,1 0 0,0 0 0,-1 0 0,1 0 0,0 0 0,1 0 0,0-6 0,1 3-49,0 0 1,0 0-1,0 0 1,1 0 0,0 1-1,0-1 1,1 1-1,0 0 1,0 0 0,0 0-1,1 1 1,0-1-1,7-5 1,-7 6-209,1 0 0,-1 1 1,1 0-1,1 0 0,-1 0 0,0 1 0,1 0 1,0 0-1,0 1 0,0 0 0,0 0 1,0 0-1,0 1 0,0 0 0,1 1 0,-1-1 1,0 1-1,0 1 0,1-1 0,-1 1 1,10 3-1,-12-2-667,1 1 1,-2 0 0,1-1 0,0 2-1,7 5 1,-12-9 888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3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53 337 12723,'-15'1'955,"12"-1"-681,1 0 0,0 0 0,0 0-1,0 0 1,0 0 0,0 0-1,-1 0 1,1-1 0,0 1-1,0-1 1,0 1 0,-3-2-1,5 0-152,-1 1-1,0 0 1,0 0-1,1-1 1,-1 1-1,1-1 1,-1 1-1,1-1 1,-1 1-1,1-1 0,0 1 1,0-1-1,0 1 1,0-1-1,0 1 1,0-1-1,0 1 1,1-1-1,-1 1 1,0 0-1,1-1 0,0-1 1,7-54 1250,-6 37-809,1 0 0,1 0-1,11-33 1,-15 52-540,0 1 1,0-1-1,0 1 0,0-1 1,1 1-1,-1-1 1,0 1-1,0-1 0,1 1 1,-1 0-1,0-1 0,1 1 1,-1 0-1,0-1 0,1 1 1,-1 0-1,1-1 0,-1 1 1,1 0-1,-1 0 0,1-1 1,-1 1-1,1 0 1,-1 0-1,1 0 0,-1 0 1,1 0-1,-1 0 0,1 0 1,0 0-1,17 9 243,18 30-264,-28-30 47,-3-3-40,10 11 8,1 0 0,0-1 1,1 0-1,21 13 0,-26-24-326,-10-10 1368,-10-11-689,12 15-2666,-4 2 2287,1 0-1,0-1 1,0 1 0,0-1 0,-1 1 0,1 0-1,0 0 1,-1-1 0,1 1 0,0 1 0,9 10 7,1 1 8,-6-6 0,1 1 0,0-1 0,1 0 0,0-1 0,0 1 0,0-1 1,10 6-1,42-1 2222,-65-26-157,-4-12-1741,-1-7 116,-12-49 0,21 73-415,1 0-1,-1 0 1,2 1 0,-1-1-1,1 0 1,1 0 0,0 0-1,0 1 1,1-1 0,4-11-1,-4 15-179,1 0 0,0 1-1,1-1 1,0 1 0,-1 0 0,2 0-1,-1 0 1,0 0 0,1 1 0,0 0-1,0 0 1,0 0 0,1 1 0,9-6-1,22-2-2288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3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13707,'3'4'8011,"19"29"-7125,16 33-405,-18-27-213,2-1 1,1-1-1,53 63 1,-73-109 5049,11-26-5691,-6 15 763,4-9-475,34-81 366,-37 92-545,1 0 1,0 0-1,1 1 0,15-17 0,-21 29-1453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3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14419,'8'10'5105,"13"18"-4345,0 4-632,-1 2-88,-1 4-72,-7-14-488,-2-4-392,-6-11-1857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37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11154,'5'13'5650,"-2"8"-1289,7 15-3041,-7 1-480,-1 2-840,-1 0-528,-12-11-1136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3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103 249 13883,'-103'-17'5697,"113"-12"-3376,0-13-849,18-2-760,-4 2-88,-1 4-248,1 16-216,-8 10-712,2 9-640,3 13-1144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3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13035,'7'-20'5417,"11"-19"-2792,13-2-1193,8 2-680,3 10-88,3 11-840,-2 9-752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2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12283,'3'3'5873,"5"2"-1424,10 13-2857,5 3-352,8 17-255,1 7-217,2 4-552,-1 1-128,3-6-272,1-8-208,-5-15-576,-7-8-313,-12-13-575,-7 2-297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3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34 219 13603,'-17'43'2097,"1"0"3693,24-75-5126,0-1 1,-3 1-1,0-1 0,-2 0 1,-2 0-1,-4-58 0,24 107-352,10 18-282,-24-25-34,0-1 0,1 1 0,0-1 1,1-1-1,0 1 0,12 7 0,-18-14 0,0 1 1,-1-1-1,1 0 1,0-1-1,0 1 1,0 0-1,0-1 1,-1 0-1,1 1 1,0-1-1,0 0 1,0-1-1,0 1 1,0 0-1,0-1 1,-1 0-1,1 1 0,0-1 1,0 0-1,-1-1 1,1 1-1,-1 0 1,1-1-1,-1 1 1,1-1-1,-1 0 1,0 0-1,0 0 1,0 0-1,2-3 1,2-2 49,0 0 0,0 0 0,-1 0 1,0-1-1,0 0 0,-1 0 0,0 0 0,-1 0 1,1-1-1,-2 0 0,4-17 0,-6 27 337,6 30-446,12 40-1,5-26-2391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3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13531,'4'0'5777,"12"0"-2864,15 3-1233,9-1-824,6 3-200,-2 0-368,-7-5-215,-4 4-1058,3 0-775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3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17940,'5'0'6353,"13"0"-5289,16 2-479,26 3-257,9-5 56,-4-2-672,0-4-705,-15-11-3384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4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5 352 11891,'-4'-38'6089,"7"-17"-5672,0 31 158,5-200 2552,-8 223-3114,-1 1-1,1 0 0,0 0 0,0-1 1,0 1-1,0 0 0,0-1 0,0 1 1,0 0-1,0-1 0,0 1 0,0 0 1,0-1-1,0 1 0,0 0 0,0 0 1,0-1-1,1 1 0,-1 0 0,0-1 1,0 1-1,0 0 0,0 0 0,0-1 1,1 1-1,-1 0 0,0 0 0,0-1 1,1 1-1,-1 0 0,0 0 0,0 0 0,1-1 1,-1 1-1,0 0 0,0 0 0,1 0 1,-1 0-1,1 0 0,10 10 118,15 34-263,-20-33 168,-2-3-41,1-1 1,0 1 0,1-1 0,-1 0-1,1 0 1,1 0 0,10 8-1,-15-13 1,1 0-1,0-1 1,-1 0-1,1 1 1,0-1-1,0 0 1,0 0-1,0 0 1,0-1-1,0 1 1,0-1-1,0 1 1,0-1-1,0 0 1,0 0 0,0-1-1,0 1 1,0 0-1,0-1 1,0 0-1,0 0 1,0 0-1,0 0 1,-1 0-1,1-1 1,0 1-1,3-3 1,0 0 14,-1 0 1,0 0-1,0-1 1,0 1 0,-1-1-1,0 0 1,1 0-1,5-11 1,20-50 1397,-30 66-1392,-1 6 207,0 1 0,0-1-1,1 1 1,0-1 0,1 9-1,-1 8-117,-1-4-318,1 1-1,4 27 1,-2-40-30,-1 0 0,1 0 0,0 0 0,0 0 0,1-1 1,0 1-1,0-1 0,0 1 0,1-1 0,4 6 0,27 21-2121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42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292 155 10754,'24'13'6509,"-3"5"-3431,-20-17-2972,0 0 0,0 0 0,0 0 1,-1 0-1,1 0 0,0 0 1,-1 0-1,1 0 0,-1 0 0,1 0 1,-1 0-1,1 0 0,-1 0 1,0 1-1,0-1 0,1 0 1,-1 0-1,0 0 0,0 1 0,0-1 1,0 0-1,-1 0 0,1 0 1,0 0-1,0 1 0,-1-1 0,1 0 1,-1 0-1,1 0 0,-1 0 1,1 0-1,-1 0 0,1 0 1,-1 0-1,0 0 0,0 0 0,0 0 1,1-1-1,-1 1 0,-2 1 1,-5 5 236,-1-1 1,0 0-1,-1-1 1,0 0 0,0 0-1,0-1 1,0 0 0,0 0-1,-1-2 1,0 1-1,1-1 1,-1-1 0,0 0-1,0 0 1,-12-2-1,15 1-315,1-1-1,0 1 1,-1-2-1,1 1 1,0-1-1,0 0 1,0-1-1,1 1 1,-1-1-1,1-1 1,-1 1-1,1-1 1,0 0-1,0-1 1,1 1-1,-1-1 1,1-1-1,0 1 1,0 0-1,1-1 0,0 0 1,0 0-1,-4-8 1,6 9-83,0 0 0,0 0 0,0-1-1,1 1 1,0 0 0,0-1 0,1 1 0,-1 0 0,1-1 0,0 1 0,1-1 0,-1 1-1,1-1 1,0 1 0,0 0 0,1-1 0,0 1 0,0 0 0,0 0 0,0 0 0,1 0-1,0 1 1,0-1 0,7-7 0,-6 7-198,1 0 0,-1 1 0,1-1 0,1 1-1,-1 0 1,1 0 0,-1 1 0,1 0 0,0 0 0,0 0 0,1 1 0,-1 0-1,0 0 1,1 0 0,-1 1 0,1 0 0,0 0 0,-1 1 0,1 0 0,7 1-1,44 10-2767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42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11442,'5'10'9058,"12"11"-7104,-8-10-1351,6 10-384,0 0-1,2-1 1,0 0 0,1-2-1,1 0 1,0-1 0,28 18 0,-46-35-173,-1 0 1,1 1 0,0-1 0,-1 0 0,1 0 0,-1 0 0,1-1 0,-1 1-1,1 0 1,0 0 0,-1 0 0,1 0 0,-1 0 0,1-1 0,-1 1-1,1 0 1,-1-1 0,1 1 0,-1 0 0,1-1 0,-1 1 0,1 0-1,-1-1 1,0 1 0,1-1 0,-1 1 0,0-1 0,1 1 0,-1-1-1,0 1 1,0-1 0,1 1 0,-1-1 0,0 1 0,0-1 0,0 0 0,0 0-1,13-36 871,-6 15-922,0 4 27,-3 4-3,2 0 0,0 0-1,0 1 1,1 0 0,14-20 0,-20 32-19,0 0-1,1 0 1,-1-1-1,0 1 1,0 0 0,1 0-1,-1 0 1,1 1 0,-1-1-1,0 0 1,1 0 0,0 1-1,-1-1 1,1 1-1,-1 0 1,1-1 0,0 1-1,-1 0 1,1 0 0,0 0-1,-1 0 1,1 0-1,0 0 1,-1 0 0,1 1-1,0-1 1,-1 1 0,1-1-1,-1 1 1,1-1 0,-1 1-1,1 0 1,-1 0-1,3 2 1,5 3-54,1 2-1,-1-1 1,0 1-1,7 10 1,1-1-31,2 1-151,0-2 0,1 0-1,27 16 1,-43-30 72,1 0 0,-1-1 0,1 0 1,-1 0-1,1 0 0,-1 0 0,1-1 0,0 1 0,8-2 0,45-6-3031,-46 5 2166,7-4-822,-2-7-927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42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14227,'14'0'5505,"12"2"-3904,-1 1-729,6 3-432,-15-1-224,3 3-784,3-1-624</inkml:trace>
  <inkml:trace contextRef="#ctx0" brushRef="#br0" timeOffset="1">1 213 15227,'26'3'5545,"16"-1"-4600,2-5-473,-9-2-920,-20-2-649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4:4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 8146,'-1'-10'15547,"12"12"-13723,23 11-487,43 24-281,-43-14-552,-5 1-112,-13-6-272,-1 2-96,-7-2-672,-3-7-720,-7 4-1721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0:5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8786,'9'-6'426,"-1"0"0,-1-1 0,1 0 0,-1 0 0,-1 0 0,1-1 1,-1 0-1,-1-1 0,7-10 0,12-30 344,2-6 955,47-71-1,-73 126-1700,0-1 0,1 1 1,-1 0-1,0 0 0,0-1 0,0 1 0,0 0 0,0 0 0,0 0 0,0-1 0,1 1 0,-1 0 0,0 0 0,0 0 0,0 0 0,0-1 0,1 1 0,-1 0 0,0 0 0,0 0 0,1 0 0,-1 0 0,0 0 1,0 0-1,0 0 0,1 0 0,-1 0 0,0-1 0,0 1 0,1 0 0,-1 0 0,0 0 0,0 0 0,1 1 0,-1-1 0,0 0 0,0 0 0,1 0 0,-1 0 0,0 0 0,0 0 0,0 0 0,1 0 0,-1 0 1,0 1-1,0-1 0,1 0 0,5 16 492,1 27-238,-7-38-190,5 22-188,0 1 1,2-1-1,1 0 1,1-1-1,1 0 1,1 0-1,2-1 1,0-1-1,24 34 1,-36-57-12,0 1 0,1-1-1,-1 1 1,0-1 0,0 1 0,1-1 0,-1 0-1,0 0 1,1 0 0,0 0 0,-1 0 0,1 0-1,-1 0 1,1 0 0,0-1 0,0 1 0,-1 0-1,1-1 1,0 0 0,3 1 0,11-2-1603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0:5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26 11907,'-14'-19'4961,"69"13"-3281,19 7-776,-4-1-304,-18 0-512,-7 4-160,-22-4-360,-5 3-296,-5 1-1136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2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10 341 14459,'-10'9'10986,"10"-11"-9609,2-13-257,40-29-592,54-63-184,-43 52-208,-5 3-88,-11 19-904,-6 7-600,-16 10-1769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0:5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157 153 10074,'-70'19'3625,"69"-19"-3548,0-1 1,-1 1-1,1 0 0,0-1 1,0 1-1,0-1 0,0 1 1,0-1-1,0 0 0,0 0 0,0 1 1,0-1-1,0 0 0,0 0 1,0 0-1,1 0 0,-1 0 1,0 0-1,1 0 0,-1 0 1,0 0-1,1 0 0,-1 0 1,1-1-1,0 1 0,-1 0 1,1 0-1,0 0 0,0-1 1,0 1-1,0 0 0,0-2 1,-1-4 239,-16-37 1094,13 35-1095,0 0 0,1 0 0,0-1 0,0 1 0,1-1 0,-2-17 0,4 26-296,0 1 0,0 0 0,0 0 0,0 0 0,0-1 0,0 1 0,0 0 0,0 0 0,0 0 0,0-1-1,0 1 1,0 0 0,0 0 0,0 0 0,0-1 0,0 1 0,0 0 0,0 0 0,1 0 0,-1 0 0,0-1 0,0 1 0,0 0 0,0 0 0,0 0 0,1 0 0,-1 0 0,0 0 0,0-1 0,0 1 0,0 0 0,1 0-1,-1 0 1,0 0 0,0 0 0,0 0 0,1 0 0,-1 0 0,0 0 0,0 0 0,0 0 0,1 0 0,-1 0 0,0 0 0,0 0 0,0 0 0,1 0 0,-1 0 0,0 0 0,0 0 0,0 0 0,0 0 0,1 1 0,-1-1-1,0 0 1,0 0 0,0 0 0,0 0 0,1 0 0,-1 0 0,0 1 0,0-1 0,5 1-127,36 7 190,-13-3-75,0 1-1,-1 1 1,50 19 0,-72-23-9,0-1 0,0 1 0,0 0-1,0 1 1,-1-1 0,1 1 0,-1-1-1,0 1 1,0 1 0,0-1 0,5 9 0,-8-11 3,0 0 0,0 0 0,0 0 0,0 1 0,-1-1 0,1 0 0,0 1 1,-1-1-1,0 1 0,0-1 0,0 1 0,0-1 0,0 1 0,0-1 1,0 0-1,-1 1 0,0-1 0,1 0 0,-1 1 0,0-1 0,0 0 1,0 1-1,0-1 0,0 0 0,-1 0 0,1 0 0,-1 0 0,1-1 0,-4 4 1,-6 6-86,-1-1 0,0 0 0,-1-1 1,0 0-1,0-1 0,-1-1 0,0 0 0,-1 0 1,1-2-1,-1 0 0,0 0 0,0-2 1,-1 0-1,1 0 0,-1-2 0,-19 1 1,20-6-1500,5-1-538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0:5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56 9850,'-4'0'10752,"5"9"-8847,12 25-2550,8 1 844,-13-23-108,0 0 0,0 1 0,10 27 0,-15-32-52,0 1 1,0-1 0,0 0 0,1 0 0,0 0 0,0-1 0,1 1 1,0-1-1,11 13 0,-16-20-36,1 0 1,-1 0-1,1 0 1,-1 0-1,0 0 1,1 0-1,-1 0 1,1 0-1,-1 0 1,1 0-1,-1 0 1,1 0-1,-1 0 1,0 0-1,1 0 1,-1 0 0,1 0-1,-1 0 1,0-1-1,1 1 1,-1 0-1,1 0 1,-1-1-1,0 1 1,1 0-1,-1 0 1,0-1-1,1 1 1,-1 0-1,0-1 1,0 1-1,1 0 1,-1-1-1,0 1 1,0-1-1,0 1 1,1-1-1,10-19 78,-10 18-68,17-37 101,-1-1 0,15-61 0,1 19-507,-33 82 296,0-1 0,0 0 0,0 1 1,0-1-1,1 1 0,-1-1 0,0 1 0,0-1 0,1 1 0,-1-1 1,0 1-1,1 0 0,-1-1 0,1 1 0,-1-1 0,0 1 1,1 0-1,-1-1 0,1 1 0,-1 0 0,1-1 0,0 1 0,1 6-2132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0:5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9498,'12'-23'4233,"8"-19"-339,25-55-1048,-40 85-2557,-3 6-155,1-1 1,0 1-1,0 0 0,0 0 1,0 0-1,1 0 0,0 0 0,8-8 1,-11 14-131,-1 0 0,1-1 0,-1 1 0,0 0 1,1 0-1,-1-1 0,1 1 0,-1 0 0,1 0 0,-1 0 1,1 0-1,-1-1 0,1 1 0,0 0 0,-1 0 1,1 0-1,-1 0 0,1 0 0,-1 0 0,1 0 0,-1 1 1,1-1-1,-1 0 0,1 0 0,-1 0 0,1 0 0,-1 1 1,1-1-1,-1 0 0,1 0 0,-1 1 0,0-1 0,1 0 1,-1 1-1,1-1 0,-1 1 0,0-1 0,1 0 1,-1 1-1,0-1 0,1 2 0,11 23 77,-11-24-77,21 67-40,-18-52-378,0 0 0,1 0 0,1 0 0,0-1 0,2 0 0,-1 0 0,19 25 0,-24-38 158,0 0 0,0-1 0,0 1 0,0 0 0,0-1 0,1 1 0,-1-1 0,4 2 0,-1-3-3566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0:5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11002,'1'-1'4657,"9"-5"-2400,-4-2-945,13 6-496,6 1-232,13 4-392,5 1-168,-2 4-664,4 0-424,-11-1-1464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0:5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43 240 11402,'-9'7'867,"7"-5"-521,-1 0-1,1 0 0,0 0 0,-1 0 0,1-1 0,-1 1 0,1-1 0,-5 2 0,7-3-301,-1 0-1,1 0 1,0 0-1,0 0 1,-1 0-1,1 0 1,0 0-1,0 0 1,-1 0-1,1 0 1,0 0-1,0 0 1,-1 0-1,1-1 1,0 1-1,0 0 1,-1 0-1,1 0 0,0 0 1,0-1-1,0 1 1,-1 0-1,1 0 1,0 0-1,0-1 1,0 1-1,0 0 1,0 0-1,-1-1 1,1 1-1,0 0 1,0-1-1,0 1 1,0-22 1247,26-119 1926,-26 140-3199,0 0 0,0 0 1,0 1-1,0-1 0,0 0 0,0 0 1,0 1-1,0-1 0,1 0 0,-1 0 1,0 1-1,1-1 0,-1 0 0,0 1 1,1-1-1,-1 0 0,1 1 1,-1-1-1,1 1 0,-1-1 0,1 0 1,0 1-1,-1-1 0,1 1 0,-1 0 1,1-1-1,0 1 0,0 0 0,-1-1 1,1 1-1,0 0 0,-1 0 0,1-1 1,0 1-1,0 0 0,0 0 0,-1 0 1,1 0-1,0 0 0,0 0 0,-1 0 1,1 1-1,0-1 0,0 0 0,-1 0 1,1 0-1,0 1 0,0-1 1,-1 0-1,1 1 0,0-1 0,-1 1 1,1-1-1,0 1 0,6 5 59,-1 0-1,1 0 0,-2 0 1,7 8-1,-3-3-38,3 2 7,-7-7-44,-1 0 0,1 0 1,0-1-1,0 0 0,1 0 1,-1 0-1,1-1 0,0 0 0,0 0 1,1 0-1,-1-1 0,1 0 1,10 3-1,-17-6 1,1 0 0,-1 1 1,1-1-1,-1 0 0,1 0 1,-1 0-1,1 0 0,-1-1 0,1 1 1,-1 0-1,1 0 0,-1 0 1,1 0-1,-1 0 0,1-1 0,-1 1 1,1 0-1,-1 0 0,1-1 1,-1 1-1,1 0 0,-1-1 1,0 1-1,1 0 0,-1-1 0,0 1 1,1-1-1,-1 1 0,0-1 1,1 0-1,2-19 141,-11-22 64,7 41-208,-4-18 152,2 10-302,0 1 1,1-1 0,1 0-1,-1 1 1,0-16-1,2 22-14,1 0 0,-1 0 1,0 0-1,1 0 0,-1 0 0,1 0 0,0 0 0,0 0 0,-1 0 0,1 0 1,1 0-1,-1 0 0,0 0 0,0 1 0,1-1 0,-1 0 0,1 1 0,-1-1 1,1 1-1,0 0 0,-1 0 0,1-1 0,0 1 0,0 0 0,0 1 0,0-1 1,0 0-1,3 0 0,18-6-2584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0:5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9 10474,'17'-9'3197,"-29"13"-1638,-35 21-100,40-20-1267,0 0 0,1 1 0,0 0-1,1 0 1,-1 0 0,1 1 0,0 0 0,1 0 0,0 0 0,0 1 0,0-1 0,1 1 0,0 0 0,1 0-1,-1 0 1,2 0 0,-1 1 0,0 10 0,3-16-184,0 0 1,0 0-1,1 0 0,-1 0 0,1 0 1,-1 0-1,1 0 0,0 0 1,0-1-1,0 1 0,0-1 1,1 0-1,-1 0 0,1 1 0,-1-2 1,6 5-1,-2-2-49,1-1 0,-1 1 0,0-1 0,1 0 0,0 0 1,11 3-1,-13-6-9,-1 1 0,1-1 0,-1 0 0,1 0 1,-1-1-1,1 1 0,-1-1 0,0 0 0,1 0 1,-1-1-1,0 1 0,7-4 0,1-2-109,1-1 1,16-12-1,-4 2 6,-23 16 154,0 1 0,0 0 0,0 0-1,1 0 1,-1 1 0,0-1 0,0 1-1,1-1 1,-1 1 0,0 0 0,5-1-1,13-1-654,-13-22-1955,36-20 2607,-37 35 111,-9 7 1393,-9 10 213,-11 50-1256,20-52-413,3-4-25,-1 0-1,0 0 0,1 0 1,-1 1-1,1-1 0,0 0 1,-1 0-1,1 0 0,0 0 1,0 1-1,1-1 0,-1 0 1,0 0-1,1 0 0,-1 0 1,1 0-1,0 0 0,0 1 1,0-2-1,0 1 0,1 2 1,0-1-9,0-1 0,0-1 1,1 1-1,-1 0 1,1 0-1,-1-1 1,1 1-1,-1-1 0,1 0 1,0 0-1,-1 0 1,1 0-1,5 0 0,4 1-88,0-1 0,0 0 0,0-1 0,0-1-1,22-3 1,-30 4-157,0-1 1,0 0-1,0 0 0,0-1 0,0 1 0,0-1 0,0 0 0,-1 0 1,1 0-1,-1 0 0,1 0 0,-1-1 0,0 0 0,4-4 0,1-4-1995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0:5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10898,'17'-4'4161,"18"3"-3097,7 2-79,-8-1-321,-8 5-168,3 0-320,-13-4-72,1 7-400,-1-3-280,-15 3-809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0:5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11202,'15'-5'4145,"13"-1"-3137,7-1-607,10 4-89,1 3-136,1 0-416,-1 0-232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0:5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27 132 7658,'0'0'4883,"1"-5"-2584,2-2-2003,-1-1 0,0 1 0,0-1 0,-1 0-1,0 0 1,0 1 0,-1-1 0,0 0 0,0 0-1,-1 0 1,0 1 0,-1-1 0,-1-8-1,-5 8 411,8 8-668,0 0 0,0-1 0,0 1 1,0 0-1,0 0 0,0 0 0,0 0 1,0 0-1,0 0 0,0 0 0,0 0 0,0 0 1,0 0-1,0 0 0,1 0 0,-1 0 1,0 0-1,0 0 0,0 0 0,0-1 1,0 1-1,0 0 0,0 0 0,0 0 1,0 0-1,0 0 0,0 0 0,0 0 0,0 0 1,0 0-1,0 0 0,0 0 0,0 0 1,0 0-1,-1-1 0,21 2-51,0 1-1,0 1 1,-1 1 0,1 1-1,-1 0 1,36 16 0,-51-20-9,0 1-1,-1 0 1,1 0 0,-1 1-1,0-1 1,0 1 0,1-1-1,-2 1 1,1 0 0,0 0 0,4 7-1,-6-8 14,-1 0-1,1 0 1,-1 0-1,1 0 1,-1 0 0,0 0-1,1 0 1,-1 0-1,0 0 1,-1 0-1,1 0 1,0 1-1,-1-1 1,1 0-1,-1 0 1,1 0 0,-1 0-1,0 0 1,0-1-1,0 1 1,0 0-1,0 0 1,0-1-1,-1 1 1,-1 2-1,-4 4-18,-1 0 0,1 0 0,-1-1 0,-1 0 0,1-1-1,-1 0 1,0 0 0,0-1 0,-1 0 0,0-1 0,0 0 0,0 0-1,-12 2 1,12-4-597,0 0 0,-1-1-1,1 0 1,-19-1 0,5-3-3396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0:5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93 304 11234,'-87'12'4201,"92"-15"-3080,0 0-73,-2-13-112,-1-6-128,-6-8-352,0-5-176,0-1-224,-2-2-56,8 8-424,-1-1-136,-1 7-440,-3 5-120,0 7-57,3 7-143,2 0-1224,-1-1-1145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2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13539,'-4'8'5721,"0"10"-2992,-5 15-1625,3 11-216,6 6-88,2 0 0,12-11-343,9-13-137,9-11-544,4-13-337,8-6-519,-3-7-240,-2-8-192,-10-3-97,-10-12-1327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0:5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43 6361,'-4'-8'11313,"8"2"-8122,21-3-4688,-18 7 2385,20-4-858,1 2 0,0 0-1,1 2 1,-1 1 0,0 1-1,1 2 1,37 6 0,-66-8-32,1 0 0,-1 0 1,0 0-1,0 0 0,0 0 1,0 0-1,1 0 0,-1 0 0,0 0 1,0 0-1,0 0 0,0 0 1,1 0-1,-1 1 0,0-1 1,0 0-1,0 0 0,0 0 0,0 0 1,1 0-1,-1 0 0,0 0 1,0 0-1,0 1 0,0-1 1,0 0-1,0 0 0,0 0 0,1 0 1,-1 0-1,0 1 0,0-1 1,0 0-1,0 0 0,0 0 1,0 0-1,0 0 0,0 1 1,0-1-1,0 0 0,0 0 0,0 0 1,0 0-1,0 1 0,0-1 1,0 0-1,-9 8-57,-20 7-17,24-13 65,-65 29-726,-113 34-1,154-57-403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0:5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10690,'32'10'1892,"65"11"0,-91-21-1738,-1 0 0,0-1 0,1 1 0,-1-1 0,0 0 0,0 0 0,0-1 0,0 0 0,0 0 0,0 0 1,0 0-1,0-1 0,-1 1 0,1-1 0,-1-1 0,0 1 0,0 0 0,6-8 0,-1 3 169,10-9 580,0-2 0,21-27-1,-33 37-542,0-1 1,-1 1-1,0-1 0,0 0 0,-1-1 0,-1 0 0,6-17 0,-7 40 307,-1 14-566,-2-2-128,0 15-186,5 52-1,-4-82-134,1 1 0,0-1-1,0 1 1,1-1 0,0 0-1,0 0 1,1 0-1,0-1 1,1 1 0,0-1-1,6 8 1,1-6-1247</inkml:trace>
  <inkml:trace contextRef="#ctx0" brushRef="#br0" timeOffset="2.8">103 224 12027,'0'-3'4441,"8"1"-3721,9-3-160,29 1-392,3 2-176,15 2-496,-2 0-312,-15 3-1225,1 0-727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0:5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25 11402,'1'-1'276,"-1"0"-1,0 0 1,0 0-1,-1 0 1,1 0-1,0 0 0,0 0 1,0 0-1,-1 0 1,1 1-1,0-1 0,-1 0 1,1 0-1,-1 0 1,1 0-1,-1 0 1,0 1-1,1-1 0,-1 0 1,0 0-1,1 1 1,-2-2-1,0 2-121,1-1 0,0 0 0,-1 1 0,1-1 0,-1 1 0,1 0 0,-1-1 0,1 1 0,-1 0 0,0 0 0,1 0 0,-4 0 0,1 1-37,-1 0 0,1 0-1,-1 0 1,1 1 0,0-1 0,0 1-1,-1 0 1,-5 4 0,1 1 75,1 0 0,-1 1 0,2 0 0,-1 0 0,1 1 0,-11 17 0,15-21-161,0 0 0,0 0 0,1 1 0,0-1 0,0 1 1,0 0-1,0-1 0,1 1 0,0 0 0,0 0 0,1 0 0,0 0 1,0 0-1,1 8 0,-1-12-35,1 0 1,-1 1 0,1-1-1,0 0 1,0 0 0,0 0-1,0 0 1,0 0-1,0 0 1,1 0 0,-1-1-1,0 1 1,1 0-1,0-1 1,-1 1 0,1-1-1,0 1 1,2 0 0,0 0 3,0 0 0,0 0 0,1-1 0,-1 1 0,0-1-1,1 0 1,-1 0 0,8 0 0,4-1-5,1-1-1,-1 0 1,30-7-1,-9-1-888,-1-2 0,48-20 0,-63 21-606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1:0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10386,'-2'9'7701,"-1"9"-3891,-24 108-3342,-5 20-220,32-147-248,0 1 1,0 0-1,0 0 0,0 0 1,0 0-1,0 0 0,1 0 1,-1 0-1,0 0 0,0 0 1,0 0-1,0 0 0,0 0 1,1 0-1,-1 0 0,0 0 1,0 0-1,0 0 0,0 0 1,0 0-1,1 0 0,-1 0 1,0 0-1,0 0 0,0 0 1,0 0-1,0 0 0,0 0 1,1 0-1,-1 0 0,0 1 1,0-1-1,0 0 0,0 0 1,0 0-1,0 0 0,0 0 1,0 0-1,1 0 0,-1 1 1,0-1-1,0 0 0,0 0 1,0 0-1,0 0 0,0 0 1,0 0-1,0 1 0,0-1 1,19-20 91,-2 2-68,-13 15-28,178-191-429,-179 191 298,20-23-529,-12 19-408,-11 7 1016,1 0 0,-1 0 0,0 0 1,0 0-1,0 0 0,1 0 0,-1 0 0,0 0 0,0 0 0,1 0 1,-1 0-1,0 0 0,0 0 0,0 0 0,1 0 0,-1 0 1,0 0-1,0 0 0,0 0 0,1 0 0,-1 1 0,0-1 0,0 0 1,0 0-1,1 0 0,-1 0 0,0 0 0,0 1 0,0-1 1,0 0-1,0 0 0,1 0 0,-1 1 0,0-1 0,0 0 0,0 0 1,0 0-1,0 1 0,0 0-48,0 0 0,0-1 0,-1 1 0,1 0 0,0 0 0,0 0 0,-1-1 0,1 1 0,-1 0 0,1 0 0,0-1 0,-1 1 0,1 0 0,-1-1 0,0 1 0,1 0-1,-1-1 1,0 1 0,1-1 0,-1 1 0,0-1 0,1 0 0,-1 1 0,0-1 0,0 0 0,0 1 0,1-1 0,-3 0 0,-27 10-2735,-43 15-873,27-1 6601,45-23-2755,0-1 0,0 1 0,0-1 0,0 1-1,0 0 1,0-1 0,1 1 0,-1 0 0,0 0 0,0 0-1,1-1 1,-1 1 0,0 0 0,1 0 0,-1 0 0,1 0 0,-1 0-1,1 0 1,0 1 0,-1-1 0,1 0 0,0 0 0,0 0-1,0 0 1,0 0 0,0 0 0,0 0 0,0 1 0,0-1 0,0 0-1,0 0 1,1 0 0,-1 0 0,0 0 0,1 0 0,-1 0-1,1 0 1,-1 0 0,1 0 0,-1 0 0,1 0 0,0 0 0,0 0-1,-1-1 1,1 1 0,0 0 0,0 0 0,0-1 0,0 1-1,0-1 1,2 2 0,6 4 266,0-1-1,0 0 1,21 8-1,-29-12-390,64 21 379,25 13-1057,-89-35 593,1 1-1,-1 0 1,0 0-1,1-1 1,-1 1 0,0 0-1,1 0 1,-1 1-1,0-1 1,0 0 0,0 0-1,0 0 1,0 1-1,0-1 1,0 0 0,0 1-1,-1-1 1,1 1-1,-1-1 1,1 3 0,0 0-48,-1 0 1,1 0-1,-1 0 1,-1 0-1,1 0 1,0 8 2319,0-12-2142,7-10 252,3-5-110,4-5 125,0-1 1,-2 0 0,0-1-1,12-32 1,16-49 1384,-37 96-1557,0 9 246,-1 16 196,-1 5-527,-1 6-239,1 0 0,2 0 0,1 0 0,9 36 0,-11-59-209,0-1 1,0 0-1,1 1 0,-1-1 1,1 0-1,0-1 0,0 1 1,1 0-1,-1-1 0,1 0 1,7 7-1,2-1-2264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1:0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12675,'11'-3'4641,"18"-2"-3985,-6 2-88,10 0-376,0 4-296,7-1-512,-5 3-264,-7-1-1521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1:0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63 10490,'73'-54'3810,"-73"54"-3762,0 0-1,0 0 0,1 0 0,-1 0 1,0 0-1,0-1 0,1 1 0,-1 0 1,0 0-1,0 0 0,1 0 1,-1-1-1,0 1 0,0 0 0,0 0 1,0 0-1,1-1 0,-1 1 0,0 0 1,0 0-1,0-1 0,0 1 0,0 0 1,0 0-1,0-1 0,1 1 0,-1 0 1,0 0-1,0-1 0,0 1 1,0 0-1,0 0 0,0-1 0,0 1 1,0 0-1,-1-1 0,1 1 0,0 0 1,-11-1 811,-18 8-64,7 2-422,-1 2-1,1 0 0,1 1 1,0 1-1,1 1 0,1 1 1,0 0-1,0 2 0,2 0 1,-22 27-1,38-43-352,1 0 1,-1 0-1,0-1 0,1 1 0,-1 0 1,1 0-1,-1 0 0,1 0 1,-1 0-1,1 0 0,-1 0 0,1 0 1,0 0-1,0 0 0,-1 0 1,1 0-1,0 0 0,0 0 0,0 0 1,0 0-1,0 0 0,0 0 0,1 0 1,-1 0-1,0 0 0,0 0 1,1 0-1,0 1 0,0 0-5,1-1-1,-1 0 1,1 0-1,-1 0 1,1 0-1,-1 0 1,1 0-1,0 0 1,0-1-1,-1 1 1,1-1-1,0 1 1,0-1 0,2 1-1,7 0-2,0-1-1,0 1 1,0-2 0,13-1-1,-2-4-3,0-1 0,0 0 0,-1-2 0,0 0 1,0-1-1,29-21 0,-26 17 18,-24 14-20,0-1 1,1 1-1,-1 0 1,0-1-1,1 1 1,-1 0-1,1 0 0,-1 0 1,0 0-1,1-1 1,-1 1-1,1 0 1,-1 0-1,1 0 1,-1 0-1,1 0 0,-1 0 1,0 0-1,1 0 1,-1 0-1,1 0 1,-1 0-1,1 0 1,-1 1-1,0-1 0,1 0 1,-1 0-1,1 0 1,-1 1-1,1-1 1,4 15 210,-9 32 42,2-30-332,1-9-101,1-7 83,-1 0-1,1 1 1,0-1-1,0 0 0,-1 0 1,1 0-1,0 1 1,0-1-1,0 0 1,0 0-1,1 1 1,-1-1-1,0 0 1,0 0-1,1 0 1,-1 1-1,1-1 1,-1 0-1,1 0 1,0 0-1,-1 0 1,1 0-1,0 0 1,-1 0-1,1 0 1,2 1-1,9 1-1671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1:0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11771,'41'0'4681,"-36"-3"-2977,0-7-304,1-6-232,7-6-175,-9-3-401,3-2-200,-4 2-184,-2 0-280,3 9-744,-3 0-321,2 12-1015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1:0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9370,'0'1'187,"0"0"0,1 1 1,-1-1-1,0 0 0,1 1 0,0-1 0,-1 0 1,1 0-1,0 1 0,-1-1 0,1 0 0,0 0 1,0 0-1,0 0 0,0 0 0,0 0 0,0 0 1,0-1-1,1 1 0,0 1 0,0-4 29,-1 1 0,1 0 0,-1 0 0,0-1 0,1 1 0,-1-1 0,0 1 0,0-1 1,0 0-1,0 1 0,0-1 0,1-3 0,6-10 187,-4 5 104,0 0 0,0 0 1,3-17-1,-6 20-355,1-1 0,0 0-1,1 1 1,0 0 0,0 0 0,0-1 0,1 2-1,7-12 1,-10 17-156,0 1-1,-1-1 1,1 0-1,0 1 1,0-1-1,0 1 1,0-1-1,0 1 1,0 0-1,0-1 1,0 1-1,0 0 1,0 0 0,0-1-1,0 1 1,0 0-1,0 0 1,0 0-1,0 0 1,0 0-1,0 1 1,0-1-1,0 0 1,0 0-1,0 1 1,0-1-1,-1 0 1,1 1-1,0-1 1,0 1-1,0-1 1,0 1-1,0 0 1,-1-1-1,1 1 1,0 0-1,0 0 1,-1-1-1,1 1 1,-1 0-1,1 0 1,0 1-1,5 7 2,0 0-1,0 0 0,5 11 0,-6-11 24,-3-5-2,9 16 20,2 0 1,21 27-1,-31-43-23,0-1-1,0 1 1,0-1-1,0 0 1,0 0-1,1 0 1,0 0-1,-1-1 1,1 1 0,0-1-1,0 0 1,1 0-1,-1-1 1,0 1-1,0-1 1,1 0 0,-1 0-1,1 0 1,8 0-1,-11-2 16,-1 1 0,1-1-1,-1 1 1,0-1 0,1 0-1,-1 1 1,0-1 0,0 0-1,1 0 1,-1 0 0,0 0-1,0 0 1,0 0 0,0 0-1,0 0 1,-1-1 0,1 1-1,0 0 1,0 0 0,-1-1-1,1 1 1,-1 0 0,1-1-1,-1 1 1,1-3 0,6-48 532,-4 25-417,1 7-285,14-39 0,-15 53-145,0-1 1,0 1-1,0-1 0,0 1 0,1 0 0,0 1 0,0-1 0,1 1 0,8-8 1,4 3-1047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1:0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12 10778,'65'-11'3236,"-73"19"-1706,-19 10-1016,12-7 73,6-5-213,0 1-1,1 0 1,0 0-1,1 1 1,-1 0 0,1 0-1,1 1 1,-8 12 0,12-17-333,0 1 0,0-1 1,0 1-1,1-1 0,-1 1 1,1 0-1,0 0 0,1 0 0,-1-1 1,1 1-1,0 0 0,0 0 1,0 0-1,1 0 0,0 0 1,0-1-1,0 1 0,1 0 1,-1-1-1,5 9 0,-4-9-79,-1-1-1,2 0 1,-1 0 0,0 1-1,0-1 1,1-1-1,0 1 1,-1 0-1,1-1 1,0 1 0,0-1-1,1 0 1,-1 0-1,0 0 1,1 0 0,-1-1-1,1 1 1,-1-1-1,1 0 1,0 0 0,0 0-1,-1-1 1,1 1-1,0-1 1,0 0 0,0 0-1,0 0 1,0-1-1,-1 1 1,5-2 0,0 0-37,-2 0-1,1 0 1,0-1 0,0 0 0,-1 0 0,0 0 0,1-1 0,-1 0 0,-1 0 0,1-1 0,-1 0 0,1 0 0,-1 0 0,-1 0 0,7-9 0,-10 13 105,0 0 1,-1-1 0,1 1-1,0 0 1,-1-1-1,1 1 1,-1 0-1,1-1 1,-1 1-1,0-1 1,1 1-1,-1-1 1,0 1 0,0-1-1,0 1 1,0 0-1,0-1 1,-1 1-1,0-3 1,1 4-19,0-1 1,0 1-1,0 0 0,0 0 1,0 0-1,0 0 0,-1-1 1,1 1-1,0 0 1,0 0-1,0 0 0,0 0 1,-1 0-1,1-1 0,0 1 1,0 0-1,0 0 1,-1 0-1,1 0 0,0 0 1,0 0-1,0 0 1,-1 0-1,1 0 0,0 0 1,0 0-1,-1 0 0,1 0 1,0 0-1,0 0 1,0 0-1,-1 0 0,1 0 1,0 0-1,0 0 1,-1 0-1,-10 14 277,8-8-220,0 1 1,1-1 0,-1 1 0,2 0 0,-1 0-1,1 0 1,0 0 0,0 0 0,1 9-1,0-13-154,0 0 0,0-1 0,0 1-1,0 0 1,1 0 0,-1 0-1,1-1 1,-1 1 0,1 0-1,0 0 1,1-1 0,-1 1-1,0-1 1,1 1 0,-1-1-1,1 0 1,0 1 0,-1-1-1,1 0 1,0 0 0,0 0 0,1-1-1,-1 1 1,0 0 0,5 1-1,-1 0-1944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1:0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9450,'7'10'12107,"-7"-12"-11275,0 1-232,7-17-648,23-51-368,-24 36-848,-1 0-529,1 3-1712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2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13883,'59'-11'7089,"-1"4"-4157,-28 5-3068,-1 2-1,1 0 0,53 9 0,-81-9 57,-1 0 0,1 1 0,0-1 0,-1 1 0,1-1 1,-1 1-1,1-1 0,0 1 0,-1 0 0,1 0 0,2 2 0,-4-3 0,0 0 0,0 1 0,1-1 0,-1 0 0,0 1 0,0-1 0,0 0 0,0 1 0,1-1 0,-1 1 0,0-1 0,0 0 0,0 1 0,0-1 0,0 1 0,0-1 0,0 1-1,0-1 1,0 0 0,0 1 0,0-1 0,0 1 0,-1-1 0,1 0 0,0 1 0,0-1 0,0 1 0,0-1 0,-1 1 0,-2 3-875,-1 0-1,0 0 1,0 0 0,0-1 0,-9 6-1,4-2-41,-106 67-5662,48-34 8621,3 5 5168,64-44-6906,-1-1 1,0 1 0,0-1 0,0 1 0,1-1 0,-1 1-1,0 0 1,1-1 0,-1 1 0,0 0 0,1 0-1,-1 0 1,1-1 0,-1 1 0,1 0 0,0 0-1,-1 0 1,1 0 0,0 0 0,0 0 0,-1 0-1,1 0 1,0 0 0,0 0 0,0 0 0,0 2-1,1-2-94,0 0 0,0 0-1,0 0 1,0 1-1,0-1 1,0 0 0,0 0-1,0 0 1,0 0-1,0-1 1,0 1 0,1 0-1,-1 0 1,0-1 0,3 2-1,6 1-130,1 1 0,0-1 0,16 2 0,-4-2-628,1-1 1,28 0-1,4-6-1161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1:04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10034,'8'4'2177,"0"-1"0,1 0-1,-1 0 1,10 1 0,41 3 2610,69-12-5231,-7 1 332,-120 4 66,0-1-1,0 1 1,0 0-1,-1 0 1,1 0-1,0 0 0,0 0 1,-1 0-1,1 0 1,0 1-1,0-1 1,0 0-1,-1 0 1,1 1-1,0-1 0,-1 0 1,1 1-1,0-1 1,-1 0-1,1 1 1,0-1-1,-1 1 1,1-1-1,0 2 0,-1-1-90,-1-1 0,0 1-1,1 0 1,-1-1 0,0 1-1,1-1 1,-1 1-1,0-1 1,0 1 0,0-1-1,1 0 1,-1 1 0,0-1-1,0 0 1,0 1-1,0-1 1,0 0 0,0 0-1,0 0 1,-1 0 0,-16 3-2104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1:05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66 9082,'0'0'5000,"30"-5"645,-25 5-5569,-1 0 1,0 0 0,0 1-1,0-1 1,0 1-1,0 0 1,0 0-1,0 0 1,0 0 0,-1 1-1,1 0 1,5 2-1,-4-1 38,-4-2-81,1 0-1,-1-1 0,0 1 1,1 0-1,-1 0 0,0 0 0,0 0 1,0 0-1,0 0 0,0 0 1,0 1-1,0-1 0,0 0 0,0 0 1,0 1-1,-1-1 0,1 1 1,-1-1-1,1 0 0,-1 1 0,1-1 1,-1 1-1,0 0 0,0-1 1,0 1-1,0-1 0,0 1 0,0-1 1,0 1-1,0-1 0,-1 1 1,1-1-1,-1 3 0,-1 1 75,0 0-1,0-1 1,-1 1 0,1-1-1,-1 1 1,0-1 0,-6 6 0,3-3 29,-1-1 1,0 0-1,0 0 1,0 0 0,-1-1-1,0 0 1,0-1 0,0 0-1,-16 6 1,19-9-115,-1 1-1,1-1 1,0 0 0,-1-1 0,1 1-1,-1-1 1,1 0 0,0 0 0,-1-1-1,1 0 1,-1 0 0,1 0 0,0 0-1,0-1 1,0 0 0,0 0 0,-9-6-1,11 7-21,1-1 0,-1 1 0,1-1 0,0 0 0,0 0 0,0 0 0,0 0 0,0 0 0,0-1 0,0 1 0,1-1 0,-1 1 0,1-1 0,0 1 0,0-1 0,0 0 0,0 0 0,-1-5 0,2 4-14,-1 0 0,2-1-1,-1 1 1,0-1-1,1 1 1,0 0 0,0-1-1,0 1 1,0 0 0,1 0-1,2-6 1,1 2-59,-1 0 1,1 0-1,1 1 1,-1-1-1,1 2 1,0-1-1,1 0 1,-1 1-1,2 1 0,-1-1 1,16-8-1,-19 11-91,0 1-1,1 0 0,-1 0 0,1 0 0,0 1 0,0 0 0,0 0 1,-1 0-1,1 0 0,0 1 0,0 0 0,0 0 0,0 0 0,0 0 1,0 1-1,0 0 0,0 0 0,0 0 0,0 1 0,-1-1 0,1 1 1,-1 1-1,1-1 0,-1 0 0,7 6 0,13 14-2159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1:05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47 9418,'129'10'5632,"-127"-10"-5406,1 0 0,-1 1 0,0-1 0,1 1 0,-1-1 0,0 1 0,0 0 0,1 0 0,-1 0 0,0 0 1,0 1-1,0-1 0,0 1 0,0-1 0,-1 1 0,1-1 0,0 1 0,-1 0 0,4 4 0,-5-5-132,1 0 1,-1 0-1,1 1 0,-1-1 0,1 0 1,-1 1-1,0-1 0,1 0 1,-1 1-1,0-1 0,0 0 0,0 1 1,0-1-1,0 1 0,-1-1 0,1 0 1,0 1-1,0-1 0,-1 0 1,1 0-1,-1 1 0,0-1 0,1 0 1,-1 0-1,0 0 0,1 1 0,-1-1 1,0 0-1,0 0 0,0 0 1,0 0-1,0-1 0,0 1 0,0 0 1,-3 1-1,-2 1 50,0 1 1,0-1-1,0 0 1,-1-1-1,1 0 1,-1 0-1,1 0 0,-1-1 1,0 0-1,0 0 1,0-1-1,0 0 1,1 0-1,-14-2 0,17 2-135,0-1 0,0 1-1,0-1 1,0 0 0,1 0-1,-1-1 1,0 1 0,0 0-1,1-1 1,-1 0 0,1 1-1,-1-1 1,1 0 0,0 0-1,0 0 1,0-1 0,0 1-1,0 0 1,0-1 0,1 0-1,-1 1 1,1-1 0,-1 0-1,1 0 1,0 1 0,0-1-1,1 0 1,-1 0 0,1 0-1,-1 0 1,1 0 0,0 0-1,0 0 1,1-6 0,-1 5-68,1 1 0,-1-1 1,1 1-1,0-1 0,0 1 1,0 0-1,0-1 0,1 1 1,0 0-1,-1 0 0,1 0 1,0 0-1,1 0 0,-1 0 1,0 1-1,4-3 0,-4 3-50,-1 1 0,1 0 0,0-1 0,0 1 0,0 0 0,1 1 0,-1-1-1,0 0 1,0 0 0,0 1 0,1-1 0,-1 1 0,0 0 0,1 0 0,-1 0 0,0 0-1,1 0 1,-1 0 0,0 1 0,0-1 0,1 1 0,-1 0 0,0-1 0,0 1-1,0 0 1,3 2 0,22 16-1762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6T07:31:0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63 10650,'91'-49'3732,"-62"35"-1032,-29 14-2665,0 0-1,1 1 0,-1-1 0,0 0 0,0 0 0,0 0 1,0 0-1,1 0 0,-1 1 0,0-1 0,0 0 0,0 0 1,0 0-1,0 1 0,0-1 0,1 0 0,-1 0 0,0 1 1,0-1-1,0 0 0,0 0 0,0 1 0,0-1 0,0 0 1,0 0-1,0 1 0,0-1 0,0 0 0,0 0 0,0 1 1,0-1-1,0 0 0,-1 0 0,1 0 0,0 1 0,0-1 1,0 0-1,0 0 0,0 0 0,0 1 0,-1-1 0,1 0 1,0 0-1,0 1 0,-3 6 298,0 3-202,-1-1-1,0 0 1,-1-1-1,0 1 1,0-1-1,-1 0 1,0 0-1,0-1 1,-1 0-1,0 0 1,-8 7-1,2-3 39,2 1 0,-20 25 0,31-33-30,7-5-57,17-7-32,-8 2-58,-9 3 7,-1 0-3,1 1 0,-1 0 0,1 0 0,-1 0 0,1 1-1,0 0 1,0 1 0,-1-1 0,1 1 0,0 0 0,0 1-1,0-1 1,10 4 0,7 6-22,-20-8-73,0 1-1,1-1 1,-1 0 0,0-1-1,1 1 1,0-1-1,-1 0 1,1 0 0,0-1-1,-1 1 1,1-1 0,0 0-1,5-1 1,-4-3-1095,-1-2-201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27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16444,'2'8'6121,"0"1"-4625,9 11-776,9 8-472,6 1-96,13 0-600,1-6-304,1-7-944,-10-8-1185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29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113 340 13555,'-2'16'788,"0"-9"-349,1 0-1,0-1 1,1 1-1,-1 0 1,1 0 0,2 12-1,-2-17-372,1 0-1,0-1 1,-1 1-1,1 0 0,0-1 1,0 1-1,0-1 1,0 1-1,0-1 1,1 0-1,-1 1 0,0-1 1,1 0-1,-1 0 1,1 0-1,-1 0 1,1 0-1,-1 0 0,1 0 1,-1-1-1,1 1 1,0-1-1,0 1 0,-1-1 1,1 0-1,0 1 1,0-1-1,0 0 1,-1 0-1,3 0 0,8 0 168,0 0 0,0-1 0,0 0 0,20-4 0,-26 3-133,1 1-1,-1-1 0,0-1 0,-1 1 1,1-1-1,0 0 0,-1 0 0,0 0 1,1-1-1,7-7 0,-12 10-60,0 0-1,0 0 1,-1 0-1,1 0 1,0-1 0,-1 1-1,1 0 1,0 0-1,-1-1 1,1 1 0,-1 0-1,0-1 1,0 1-1,1 0 1,-1-1 0,0 1-1,0-1 1,0 1-1,0 0 1,-1-1 0,1-1-1,-1-1 59,0 1-1,-1-1 0,1 0 0,-1 1 1,0-1-1,0 1 0,-4-6 1,-4-3 299,-2 0 1,-20-19 0,29 29-338,-96-76 1444,-7-6 77,102 81-1513,1 0-1,0 0 1,1 0 0,-1-1 0,0 1-1,1-1 1,0 1 0,0-1-1,-3-6 1,5 8-55,-1 0 1,1 1-1,-1-1 0,1 0 0,0 0 1,0 1-1,0-1 0,0 0 0,0 1 0,0-1 1,1 0-1,-1 0 0,0 1 0,1-1 1,-1 0-1,1 1 0,0-1 0,0 1 1,-1-1-1,1 1 0,0-1 0,0 1 0,0 0 1,1-1-1,-1 1 0,2-2 0,4-1-48,-1-1-1,1 2 0,0-1 1,0 1-1,0 0 0,0 0 1,1 1-1,-1 0 0,1 1 1,0-1-1,-1 1 0,15 1 1,1-1-255,0 2 0,0 1 0,28 6 0,8 7-2041,1 4-1,91 41 1,-41-15-378,-105-43 2935,0 1 0,0 0 1,-1 0-1,1 0 0,-1 0 1,1 1-1,-1 0 1,0 0-1,0 0 0,-1 0 1,1 1-1,-1 0 0,0-1 1,0 1-1,-1 0 0,1 0 1,-1 1-1,0-1 0,-1 0 1,1 1-1,-1-1 0,0 1 1,-1 0-1,1 8 1,-1-9-57,1-1 1,-1 1-1,-1-1 1,1 1 0,-1-1-1,0 1 1,0-1-1,0 0 1,0 1 0,-1-1-1,0 0 1,0 0-1,0 0 1,0 0 0,-1 0-1,1-1 1,-1 1-1,0-1 1,0 1 0,-1-1-1,1 0 1,0 0-1,-1-1 1,0 1 0,0-1-1,0 0 1,0 1 0,0-2-1,0 1 1,-9 2-1,7-4-61,0 1 0,-1-1 0,1-1 0,0 1-1,-1-1 1,1 0 0,0-1 0,0 1 0,0-1-1,0 0 1,0-1 0,1 0 0,-1 0 0,0 0-1,1 0 1,0-1 0,0 0 0,0 0 0,1 0-1,-6-7 1,5 7-120,0-1 0,1 0 0,0 0 1,0 0-1,0 0 0,1-1 0,0 1 0,0-1 0,0 0 0,1 0 0,0 0 0,0 0 0,0-1 1,1 1-1,0 0 0,0-1 0,1 1 0,-1-1 0,2-11 0,0 15-77,0 0 0,0 0 0,0 0 0,0 1-1,1-1 1,-1 0 0,1 1 0,-1-1 0,1 1 0,0-1 0,0 1 0,0 0-1,1 0 1,-1 0 0,0 0 0,1 0 0,4-2 0,-1 1-249,-1 0 0,1 1-1,0 0 1,0 0 0,0 1 0,0 0 0,0 0 0,10-1-1,38 6-2633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20.5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165 65 12051,'4'-38'5828,"-1"12"-2012,-4 61-3096,-2 1 1,-2-1-1,-11 50 0,-39 100-563,-3 11-45,28-53 292,26-116-148,4-27-242,0 0 1,0 1-1,0-1 0,0 1 1,0-1-1,1 1 1,-1-1-1,0 0 1,0 1-1,0-1 1,0 1-1,0-1 1,0 0-1,1 1 1,-1-1-1,0 0 1,0 1-1,1-1 1,-1 0-1,0 1 1,0-1-1,1 0 0,-1 0 1,0 1-1,2-1 1,0 0 33,0 0 0,0-1 1,1 1-1,-1-1 0,0 1 0,0-1 1,0 0-1,1 0 0,-1 0 0,0 0 0,0 0 1,2-2-1,10-5-9,26-11 34,0 2 1,1 2-1,0 2 0,1 2 1,1 1-1,-1 3 0,2 1 1,64 0-1,-43 0-563,-60 5 180,1 0 0,-1 0 0,0-1 0,0 0 0,0 0 0,0 0 0,0 0 0,0-1 0,8-6 0,0-2-2241,2 4-2392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2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71 140 16347,'1'-2'77,"30"-37"5248,-29 38-3926,-2 6-293,-12 25-416,-22 50-424,-25 53-340,77-139-534,9-5 17,1 0 1,0 2-1,0 1 0,1 2 1,0 0-1,0 2 1,32 0-1,65 6-650,70-1 1531,-130-1 1448,-54 4-560,-15 1 108,-21 7 589,16-9-1690,1-1-1,-1 0 1,0-1-1,0 0 1,0 0-1,0 0 1,0-1-1,0 0 1,0-1-1,0 0 1,0 0-1,0 0 1,1-1-1,-1-1 1,0 1-1,1-1 1,-9-5-1,11 5-156,0 0-1,1 0 1,-1-1-1,1 1 0,0-1 1,0 0-1,0-1 1,1 1-1,-1-1 1,1 1-1,0-1 0,1 0 1,-1 0-1,1 0 1,0 0-1,0-1 1,0 1-1,1-1 0,0 1 1,0-1-1,0 1 1,1-1-1,0 0 1,0 1-1,1-8 1,0 5-21,0-1 0,1 0 0,1 1 0,-1-1 0,1 1 0,1 0 1,-1-1-1,1 2 0,1-1 0,-1 0 0,1 1 0,1 0 0,-1 0 1,10-8-1,-11 11-35,0 1 0,0-1 0,0 1 0,1 0 0,-1 0 1,1 1-1,0-1 0,-1 1 0,1 0 0,0 1 0,1-1 0,-1 1 0,0 0 1,0 0-1,0 0 0,1 1 0,-1 0 0,0 0 0,1 0 0,-1 1 0,0 0 1,0 0-1,1 0 0,-1 0 0,6 4 0,-7-3-127,0 0 0,0 0-1,0 0 1,0 1 0,0-1 0,-1 1-1,0 0 1,1 0 0,-1 1 0,0-1-1,-1 1 1,1-1 0,-1 1 0,1 0 0,-1 0-1,0 0 1,-1 0 0,1 0 0,1 5-1,9 41-2512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3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15 12987,'0'8'5193,"-2"18"-3305,2 16-583,7 15-513,2 0-72,11-5-176,1-13-96,5-21 48,3-10 32,-1-21-24,1-15-23,-8-15-177,-3-9-112,-15-5-160,-4 5-80,-4 13-568,-3 11-473,11 18-1927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3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45 262 11602,'-45'92'4651,"54"-119"1639,2-14-3605,18-62-452,-28 102-2220,-1 0 0,0 0 0,1-1 0,-1 1 0,1 0 0,-1 0 0,1 0 0,-1 0 0,1 0 0,0-1 0,0 1 0,-1 0 0,1 1 0,0-1 0,0 0 0,0 0 0,0 0 0,0 0 0,0 1 0,0-1 0,1 0 0,-1 1 0,0-1 0,0 1 0,0 0 0,1-1 0,-1 1 0,0 0 0,0 0 0,1-1 0,-1 1 0,0 0 0,0 0 0,1 1 0,-1-1 0,0 0 0,1 0 0,-1 1 0,0-1 0,0 0 0,0 1 0,1-1 0,-1 1 0,0 0 0,0-1 0,0 1 0,0 0 0,1 1 0,7 5-24,0 0 0,-1 1 0,0 0 0,10 13 0,-12-14 62,47 55 38,-53-62-84,0 1 0,1-1 0,-1 0 0,0 0 0,0 1 0,0-1-1,1 0 1,-1 0 0,0 1 0,0-1 0,1 0 0,-1 0 0,0 0-1,0 0 1,1 1 0,-1-1 0,0 0 0,1 0 0,-1 0 0,0 0 0,1 0-1,-1 0 1,0 0 0,1 0 0,-1 0 0,0 0 0,1 0 0,-1 0-1,0 0 1,0 0 0,1 0 0,-1 0 0,0 0 0,1-1 0,-1 1 0,0 0-1,1 0 1,-1 0 0,0 0 0,0-1 0,1 1 0,-1 0 0,0 0 0,0-1-1,0 1 1,1 0 0,-1 0 0,0-1 0,0 1 0,0 0 0,0 0-1,0-1 1,1 1 0,-1 0 0,0-1 0,0 1 0,0 0 0,0-1 0,0 1-1,0 0 1,0-1 0,0 1 0,0-1 0,1-21 358,-10-40 371,7 52-659,0 0-1,0 0 0,1 0 0,0 0 1,0 0-1,1-1 0,1 1 1,0 0-1,0 0 0,1 0 1,5-15-1,-5 20-88,0 0-1,0 0 1,1 0-1,-1 0 1,1 0 0,1 1-1,-1 0 1,5-6 0,-6 9-94,0-1 0,0 1 0,0 0 0,-1-1 0,2 1 0,-1 0 0,0 0-1,0 0 1,0 1 0,0-1 0,0 0 0,1 1 0,-1 0 0,0-1 0,1 1 0,-1 0 0,0 0 0,0 0 0,1 1 0,-1-1 0,0 0 0,1 1 0,1 0 0,27 13-2985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31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76 10314,'-1'-4'1213,"-1"-3"-273,1 0 0,0 0 0,0 0 0,1 0 0,0 0 0,0 0 0,2-10 0,-2 17-905,0 0 1,0-1 0,0 1-1,0 0 1,0 0 0,0-1-1,1 1 1,-1 0 0,0 0-1,0-1 1,0 1 0,0 0-1,0 0 1,1-1 0,-1 1-1,0 0 1,0 0 0,0 0-1,1-1 1,-1 1 0,0 0-1,0 0 1,1 0 0,-1 0-1,0 0 1,0 0 0,1-1-1,-1 1 1,0 0 0,0 0-1,1 0 1,-1 0 0,0 0-1,0 0 1,1 0 0,-1 0-1,0 0 1,1 0 0,-1 0-1,0 0 1,0 0 0,1 1-1,-1-1 1,11 11 905,-4 2-718,-1 1 0,0 1 0,-2-1 0,1 1 0,-2 0 0,0 0 0,0 0 0,-1 20 0,0-2-53,-3 0 0,-7 61 0,-14 17 2306,33-145-2356,2 0 1,1 1-1,1 0 1,2 1-1,2 1 1,0 1 0,2 1-1,2 0 1,43-43-1,-66 72-123,46-41 10,-42 39-193,0-1 0,0 1 1,1 0-1,-1 0 0,0 0 1,1 0-1,-1 1 0,1 0 1,-1 0-1,7 0 0,-10 0 153,-1 1 0,0 0 0,1 0 0,-1 0 0,0 0 1,0 0-1,1 0 0,-1 0 0,0 0 0,1 0 0,-1 0 0,0 0 0,1 0 0,-1 0 0,0 0 0,0 0 0,1 0 0,-1 0 0,0 0 0,1 1 0,-1-1 1,0 0-1,0 0 0,1 0 0,-1 0 0,0 1 0,0-1 0,0 0 0,1 0 0,-1 0 0,0 1 0,0-1 0,0 0 0,1 0 0,-1 1 0,0-1 0,0 0 1,0 0-1,0 1 0,0-1 0,0 0 0,0 1 0,0-1 0,0 0 0,0 0 0,0 1 0,0-1 0,0 0 0,0 1 0,0-1 0,-9 21-3,1-5-3,8-15 40,-9 19 31,-1 0 1,-1 0-1,-14 20 1,20-34 36,1 1-1,0-1 1,0 1 0,1 0 0,0 0-1,-3 9 1,6-14-41,-1 0 0,1 0 0,-1-1 0,1 1 0,0 0 0,0 0 0,0 0 0,0 0 0,0 0 0,0 0 0,0 0 0,1 0 0,-1 0 0,1 0 0,-1 0 0,1 0 0,0-1 0,0 1 0,0 0 0,0-1 0,0 1 0,0 0 0,0-1 0,1 1 0,-1-1 0,1 0 0,-1 1 0,1-1 0,1 1 0,14 7 235,0 0 0,1-1 0,35 10 0,-10-4 44,-39-12-294,0-1 0,0 0-1,1 1 1,-1-2 0,0 1 0,1 0-1,-1-1 1,1 0 0,-1 0-1,0 0 1,1-1 0,-1 1-1,1-1 1,-1 0 0,0 0-1,0-1 1,0 1 0,1-1-1,-2 0 1,1 0 0,0 0-1,0-1 1,-1 1 0,7-7 0,-5 4-29,0 0 0,-1-1 0,1 0 0,-1 0 0,-1 0 1,1-1-1,-1 1 0,0-1 0,0 0 0,-1 1 1,0-1-1,0 0 0,-1-1 0,1-8 0,1 13 32,4 9 7,13 14 16,-9-8-45,0-3 17,1 0 0,-1-1 0,1-1 0,0 0 0,1-1 0,0 0 0,0 0 0,20 4 0,-10-4-184,0-1 0,1-1 0,-1-1 1,31-1-1,-52-2-6,0 1 0,0-1 0,-1 0 0,1 0 0,0 0 0,0-1 0,-1 1 0,1 0 0,0-1 0,0 1 0,-1-1 0,1 1 0,-1-1 0,1 0 0,0 0 0,-1 0 0,1 0 0,-1 0 0,0 0 1,1 0-1,-1 0 0,0 0 0,0-1 0,2-1 0,2-12-2574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3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14771,'18'0'5377,"26"5"-4617,7 0-167,-1 3-433,0-1-456,-9-1-1033,-12-1-767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3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17764,'15'0'6113,"30"1"-5577,7-2-456,15 1-552,4 1-488,6 4-1201,6 3-1031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3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8 363 11771,'9'77'5625,"-10"-68"-1875,-2-12-2234,-4-13-241,5 6-922,1 0 0,-1 0 0,2-1 0,-1 1 1,1 0-1,1-1 0,0 1 0,3-17 0,4-5 134,15-43 1,-14 48-251,2 1 0,23-42 0,-30 60-221,1 1-1,-1-1 1,2 2 0,-1-1 0,1 0 0,0 1 0,0 0-1,0 0 1,1 1 0,0 0 0,0 0 0,1 1-1,9-5 1,3 6-386,-19 3 349,-1 0 0,0 0 0,1 1-1,-1-1 1,0 0 0,1 0 0,-1 0 0,0 1 0,1-1 0,-1 0 0,0 0 0,1 1-1,-1-1 1,0 0 0,0 1 0,1-1 0,-1 0 0,0 1 0,0-1 0,0 1-1,0-1 1,1 0 0,-1 1 0,0-1 0,0 1 0,0-1 0,0 1 0,0 2-52,-1-1 0,1 1 0,-1 0 0,0-1 1,1 1-1,-1 0 0,0-1 0,-1 1 1,1-1-1,0 1 0,-3 2 0,-9 11-36,0 0 0,-1-1 0,-1-1 0,-21 16 0,14-12 361,-30 32 1,52-49-222,-1 0 0,0-1-1,1 1 1,-1 0 0,0 0-1,1-1 1,-1 1 0,1 0 0,0 0-1,-1 0 1,1 0 0,-1 0-1,1 0 1,0 0 0,0-1-1,0 1 1,0 0 0,-1 0 0,1 0-1,0 0 1,0 0 0,1 0-1,-1 0 1,0 0 0,0 0 0,0 0-1,1 0 1,-1 0 0,0 0-1,1 0 1,-1-1 0,1 1 0,-1 0-1,1 0 1,0 0 0,-1-1-1,1 1 1,0 0 0,-1-1-1,1 1 1,0-1 0,0 1 0,-1 0-1,1-1 1,0 0 0,0 1-1,0-1 1,0 0 0,1 1 0,9 3 77,-1 0 0,1-1 1,18 4-1,-14-4-46,102 31-587,-31-9-3451,-66-19 1128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3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61 296 12435,'-50'31'4550,"50"-31"-4472,-1 0 1,1 0-1,0 0 0,-1 0 1,1 0-1,0 0 1,-1 0-1,1 0 0,0 0 1,-1 0-1,1 0 0,0 0 1,-1 0-1,1 0 1,0 0-1,-1 0 0,1-1 1,0 1-1,-1 0 0,1 0 1,0 0-1,-1 0 1,1-1-1,0 1 0,0 0 1,-1 0-1,1-1 0,0 1 1,0 0-1,0 0 1,-1-1-1,1 1 0,0 0 1,0-1-1,0 1 0,0 0 1,0-1-1,-1 1 0,1 0 1,0-1-1,0 1 1,0 0-1,0-1 0,0 1 1,0 0-1,0-1 0,0 1 1,0 0-1,0-1 1,1 1-1,-1-23 1441,0 19-1175,1-11 9,0 1 1,0 0-1,2 0 1,-1 0-1,2 0 1,8-23-1,-11 34-303,0 0-1,1 1 0,-1-1 1,1 0-1,-1 0 0,1 1 0,0-1 1,0 1-1,0-1 0,0 1 1,1 0-1,-1 0 0,1 0 0,-1 0 1,1 0-1,0 0 0,-1 1 1,1-1-1,0 1 0,0 0 0,0 0 1,0 0-1,0 0 0,0 1 1,1-1-1,-1 1 0,0 0 1,0 0-1,0 0 0,0 0 0,1 1 1,-1-1-1,0 1 0,0-1 1,5 3-1,1 1-63,0 0 0,0 1 0,-1 0-1,1 1 1,-1-1 0,-1 2 0,1-1 0,-1 1 0,0 0 0,0 0 0,7 13 0,21 18-45,-20-29 21,-14-9 44,-1 0 0,0 0 0,1 0 0,-1 0 0,1 0 0,-1 0 0,0-1 0,1 1 0,-1 0 0,0 0 0,1 0 0,-1-1 0,0 1 0,1 0 0,-1-1 0,0 1 0,0 0 0,1-1 0,-1 1 0,0 0 0,0-1 0,1 1 0,-1 0 0,0-1 0,0 0 0,5-32 470,-5 27-409,0-38 210,-1 29-121,0 0 1,1 0 0,1 0-1,1 0 1,4-19 0,-5 31-314,0 0 0,0 1 1,0-1-1,0 0 0,1 0 1,-1 1-1,1-1 0,-1 0 0,1 1 1,0 0-1,0-1 0,1 1 1,-1 0-1,0 0 0,1 0 0,-1 0 1,1 1-1,-1-1 0,1 1 1,0-1-1,0 1 0,0 0 0,-1 0 1,1 0-1,0 1 0,0-1 1,0 1-1,1-1 0,-1 1 0,0 0 1,4 1-1,24 1-2944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3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 12427,'0'-2'6465,"-2"2"-5401,-4 39-152,-16 44 145,16-47 55,6 1-24,11-14-240,7 0-71,11-10-201,6-5-152,10-5-456,1-3-320,-1-6-625,-6-7-359,-13-10-736,-1 0-329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3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81 14163,'-13'-77'5657,"56"74"-3496,11 3-1337,0 5-192,-7 0-328,-2 1-120,-20 1-384,-2-1-312,-14-1-832,-2 5-425,-6 0-743,-12-1-1665</inkml:trace>
  <inkml:trace contextRef="#ctx0" brushRef="#br0" timeOffset="1">22 172 13635,'-5'1'5689,"-5"6"-3320,4-9-489,12 0-856,10 2-224,17-3-415,11 3-281,11-5-561,-1-3-351,4 3-992,1 4-641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21.2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 10034,'9'2'9007,"29"-4"-7549,17-4-443,-17 1-731,-1 1 0,1 3 0,46 2 0,-82-1-280,0 0 0,1 1 0,-1-1 0,0 0 0,1 1 0,-1-1 0,0 1 0,1 0 0,-1 0 0,0 0 0,0 0 0,0 0 0,0 0 0,0 1 0,0-1 0,0 1 0,0-1 0,-1 1 0,1 0 0,-1-1 0,3 5-1,-3-4 1,-1 1 0,1-1 0,-1 1 0,0-1 0,0 1 0,0 0-1,0-1 1,0 1 0,-1-1 0,1 1 0,-1-1 0,1 0-1,-1 1 1,0-1 0,0 1 0,0-1 0,-1 0 0,1 0 0,0 0-1,-3 3 1,-14 17 21,-1 0-1,-1-2 1,-1 0-1,-1-2 1,-43 30-1,8-5 29,56-43-54,-1 1 0,1-1 0,0 1 0,0 0 1,0 0-1,0-1 0,0 1 0,0 0 0,0 0 0,0 0 0,0 0 0,1 0 0,-1 0 0,0 0 0,0 1 0,1-1 0,-1 0 0,0 3 0,3-3-14,0-1 0,0 1 0,0 0-1,0 0 1,0-1 0,0 1 0,0-1-1,1 0 1,-1 1 0,0-1 0,0 0-1,4-1 1,108 1-696,-85-2 411,1 1-1,0 1 0,0 2 1,0 1-1,0 1 1,28 9-1,-55-13 288,0 1 0,-1 0 0,1 0 0,-1 0 0,1 0 0,-1 0 0,0 0 0,1 1 0,-1-1 1,0 1-1,0 0 0,0 0 0,0-1 0,0 1 0,-1 1 0,1-1 0,0 0 0,-1 0 0,2 4 0,-3-4 47,1 1 1,-1 0-1,0-1 0,-1 1 1,1 0-1,0 0 0,-1-1 1,1 1-1,-1-1 0,0 1 1,0 0-1,0-1 0,0 1 1,0-1-1,-1 0 0,1 1 0,-1-1 1,1 0-1,-1 0 0,0 0 1,-2 2-1,-13 13 318,-1-1 0,0 0 0,-1-1 0,0-2-1,-1 0 1,-1 0 0,-38 15 0,-12 1 423,-78 20 0,120-39-1603,14-7-819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3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70 11122,'3'-50'2852,"-2"31"1843,-1 27-4357,-1-1 0,0 1 0,0 0 0,0 0 0,-1-1 0,-1 1 0,1-1 0,-7 12 0,-34 58 639,33-60-721,-100 148 3588,116-171-3721,0 1 0,0-1 0,1 2 0,0-1 0,0 1 0,0 0 0,1 1 0,-1-1 0,1 1-1,0 1 1,0 0 0,13-2 0,0 2 147,1 1-1,0 1 1,29 4-1,-20-1-231,-26-3-277,0-1-1,-1 1 0,1-1 1,-1 0-1,1-1 1,-1 1-1,0-1 0,1 0 1,-1 0-1,0 0 0,0 0 1,0-1-1,0 1 0,-1-1 1,1 0-1,-1 0 1,0-1-1,6-6 0,10-12-2312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7:03.9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3224 1 12083,'-13'14'4632,"-1"10"-3255,-5 6-1065,-27 29 386,-3-3 0,-2-1 0,-2-3 0,-81 61 0,-260 158 1157,-433 188 457,583-348-1888,-392 123 1,494-194-1527,-2-6 0,-247 26 0,325-55-2554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7:06.5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547 1 13635,'-24'22'2138,"-91"83"4080,-6-6-4122,89-75-1751,-1-2 1,-1-1-1,-1-1 0,-1-2 1,-62 22-1,97-40-320,0 0 0,0 0-1,0 0 1,0 0 0,0 1 0,0-1 0,0 0-1,0 1 1,0-1 0,1 1 0,-1-1 0,0 1 0,0-1-1,0 1 1,0 0 0,1-1 0,-1 1 0,0 0-1,0 1 1,14 6 77,4 0-84,23 12 64,0-2 0,82 24 0,93 11-43,-46-14-124,-154-35-111,-11-3-184,0 0 0,0 0 1,0 0-1,0 0 0,0 1 1,-1-1-1,7 5 0,-5-2-2132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7:47.0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3357 1215 12715,'82'-14'4087,"-82"14"-4042,1 0-1,0 0 1,0 0-1,-1-1 0,1 1 1,0 0-1,-1 0 1,1-1-1,0 1 1,-1 0-1,1-1 0,0 1 1,-1-1-1,1 1 1,-1-1-1,1 1 1,-1-1-1,1 1 0,-1-1 1,1 0-1,-1 1 1,0-1-1,1 0 0,-1 1 1,0-1-1,1 0 1,-1 1-1,0-1 1,0 0-1,0 0 0,1 1 1,-1-1-1,0 0 1,0 1-1,0-1 1,-1 0-1,1 0 0,0 1 1,0-1-1,0 0 1,0 0-1,-1 1 1,1-1-1,0 0 0,-1 1 1,1-1-1,0 0 1,-1 1-1,1-1 1,-1 1-1,0-2 0,-2-3 300,-9-32 861,-1 2 1,-24-44-1,18 38-655,8 21-284,-1-1-1,0 2 1,-2 0-1,-29-33 1,-73-61 306,108 106-553,1 1-6,-305-266 203,248 222-171,-3 3 0,-2 2 0,-79-37 0,55 41 17,-2 3 0,-2 5 1,-1 4-1,-1 4 0,-1 5 1,-1 4-1,-1 5 0,0 3 1,-153 10-1,153 6-283,0 4 0,1 4 1,0 5-1,2 4 0,1 5 0,1 3 1,2 5-1,1 5 0,-124 75 0,82-26-1546,107-67 270,-38 43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7:47.8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193 1 12611,'-1'0'8452,"-4"14"-5914,3-6-2446,1 0-1,-2 1 1,1-1 0,-1-1-1,0 1 1,-1 0-1,1-1 1,-2 1 0,1-1-1,-1 0 1,-7 8 0,-8 13 114,-33 67 599,40-70-376,0 0 0,-19 25 0,31-50-407,1 1 1,-1-1-1,1 1 0,-1-1 0,0 1 1,1-1-1,-1 1 0,1 0 1,-1-1-1,1 1 0,-1 0 0,1-1 1,0 1-1,-1 0 0,1 0 0,0-1 1,0 1-1,0 0 0,-1 0 1,1 0-1,0-1 0,0 1 0,0 0 1,0 0-1,0 0 0,0-1 0,1 1 1,-1 0-1,0 0 0,1 1 1,2-1 18,1 0 1,0 0 0,-1 0 0,1 0 0,0 0 0,0-1 0,7 0 0,543 33 768,-551-32-991,12 1-1855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25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374 119 11506,'17'-39'5354,"-14"32"-4861,-1 1-1,1-1 1,0 1 0,0-1-1,1 1 1,0 0-1,0 0 1,0 1-1,1-1 1,9-8-1,-14 13-450,1 1-1,-1 0 1,0 0-1,0-1 1,1 1-1,-1 0 1,0 0 0,1-1-1,-1 1 1,0 0-1,1 0 1,-1 0-1,0 0 1,1 0 0,-1-1-1,0 1 1,1 0-1,-1 0 1,0 0-1,1 0 1,-1 0 0,1 0-1,-1 0 1,0 0-1,1 0 1,-1 0-1,0 1 1,1-1 0,-1 0-1,0 0 1,1 0-1,-1 0 1,0 0-1,1 1 1,-1-1 0,0 0-1,1 0 1,-1 1-1,0-1 1,0 0-1,1 0 1,-1 1-1,0-1 1,0 0 0,0 1-1,1-1 1,-1 0-1,0 1 1,0-1-1,0 0 1,0 1 0,0-1-1,0 0 1,0 1-1,0-1 1,0 1-1,0-1 1,-2 30 1291,-9 9-833,-2-1 1,-1-1 0,-34 64 0,-74 105-147,117-197-330,-222 322 231,215-318-84,13-20 3,16-24-35,-11 21-137,2 1 0,-1 0 0,1 0 0,1 1 0,-1-1 0,1 2-1,1 0 1,0 0 0,0 0 0,0 1 0,0 1 0,1 0 0,0 0 0,0 1 0,1 0 0,-1 1-1,1 1 1,-1-1 0,15 1 0,-5 1-116,-1 1 0,1 0-1,-1 2 1,0 1 0,0 0 0,0 2-1,0 0 1,-1 1 0,1 1 0,28 15-1,-23-8-352,-13-7-238,0-1 0,22 9 0,-30-14 418,0 0-1,-1 0 1,1 0-1,0 0 1,0-1-1,1 0 1,-1 0-1,0 0 1,0 0-1,0 0 1,0-1 0,0 0-1,5-2 1,21-12-2043,3-5-478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25.6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0 532 14163,'43'73'6297,"-51"-104"-2736,3-20-1040,3-33-857,2-14-472,5-17-832,1 14-384,-2 31-952,-1 20-768,3 45-2041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26.4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50 304 12691,'-41'101'4769,"32"-75"-328,13-38-2541,22-108 1007,7-42-1004,-33 157-1845,5-17 369,-4 22-418,-1 0 1,0-1 0,1 1 0,-1 0 0,1-1 0,-1 1-1,1 0 1,-1 0 0,1-1 0,0 1 0,-1 0-1,1 0 1,-1 0 0,1 0 0,-1 0 0,1 0 0,-1 0-1,1 0 1,0 0 0,-1 0 0,1 0 0,-1 0-1,1 0 1,-1 0 0,1 1 0,-1-1 0,1 0 0,-1 0-1,1 1 1,-1-1 0,1 0 0,-1 0 0,1 1 0,-1-1-1,1 1 1,-1-1 0,0 0 0,1 1 0,-1-1-1,1 1 1,26 23 0,-2 1 0,0 1-1,26 36 1,-28-33-178,1 0 0,55 47 0,-73-70 123,1-1 0,1 0 0,-1-1 0,10 5 0,-14-8 38,0 0 0,0 0 1,0 0-1,0 0 0,1 0 1,-1-1-1,0 1 0,0-1 1,1 0-1,-1 0 0,0 0 0,0 0 1,7-2-1,-9 2 13,0-1 0,0 1 0,0-1 0,0 1 0,0-1 0,1 0 0,-1 0 0,-1 1 0,1-1 0,0 0 0,0 0 0,0 0 0,0 0 0,-1 0 0,1 0 0,0 0 0,-1 0 0,1 0 0,-1 0 0,1-1 0,-1 1 0,1 0 0,-1 0 0,0 0 0,0-1 0,0 1 0,1 0 0,-1-2 0,-6-41 279,4 32-190,-24-96 693,16 75-538,2-1-1,-7-54 0,15 85-297,0 1-1,0-1 1,0 1-1,0-1 1,0 1 0,1-1-1,-1 1 1,1-1-1,-1 1 1,1-1 0,0 1-1,0-1 1,0 1-1,1 0 1,-1 0 0,0-1-1,1 1 1,0 0 0,-1 0-1,1 1 1,0-1-1,0 0 1,0 1 0,0-1-1,0 1 1,0-1-1,1 1 1,-1 0 0,0 0-1,1 0 1,-1 0 0,1 0-1,-1 1 1,1-1-1,-1 1 1,1 0 0,-1 0-1,5 0 1,37-4-3448,89 6 0,-131-2 3510,-1 0 0,0 0 1,0 0-1,0 0 1,0 1-1,0-1 0,0 0 1,0 1-1,0-1 1,0 1-1,0-1 0,0 1 1,0 0-1,0-1 1,0 1-1,0 0 0,-1-1 1,1 1-1,0 0 1,-1 0-1,1 0 0,0 0 1,-1 0-1,1 0 1,0 1-1,5 32 804,-4-20-635,1 20 176,2-1-1,1 0 1,2-1 0,15 40 0,-19-63-285,0 0 0,0-1 0,0 1 1,1-1-1,1 0 0,-1-1 0,1 1 0,0-1 0,1 0 0,0-1 0,0 0 0,0 0 0,1 0 0,0-1 0,0 0 0,0 0 0,1-1 0,-1 0 1,1-1-1,10 3 0,-12-4 1,-1 0 0,1-1 0,0 0 0,0 0 0,0 0 0,0-1-1,0 0 1,0 0 0,0-1 0,0 0 0,0 0 0,0-1 0,-1 0 0,1 0 0,0-1 0,-1 1 0,0-1 0,1-1 0,-1 1 0,0-1 0,-1 0 0,1 0 0,-1-1 0,0 0 0,0 0 0,0 0 0,-1 0 0,1-1 0,-1 0 0,-1 0 0,1 0 0,-1 0 0,0 0 0,-1-1 0,1 0 0,-1 1 0,0-1 0,-1 0-1,0 0 1,0 0 0,0-8 0,0-1 25,-1 0 0,-1 0 0,-3-20 0,3 30-135,0 0-1,0 1 1,-1-1 0,1 1 0,-1-1-1,0 1 1,-1 0 0,0-1 0,1 1-1,-2 0 1,1 1 0,-4-6 0,-4 4-1182,11 17-1055,6 12 658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26.8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17252,'9'18'6777,"17"26"-4936,12 17-257,20 16-696,6 3-448,2-12-448,1-8-184,-18-15-496,3-10-328,-15-16-537,-8-6-223,-11-13-672,-11-2-425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27.2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0 498 14963,'7'-8'6626,"2"-11"-3498,22-33-1319,18-18-297,19-18-904,10-1-320,-11 15-288,-9 22-288,-28 23-912,-7 13-689,-15 17-4408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23.2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1494 20 10786,'-21'-6'1055,"1"2"0,-1 0-1,-29-1 1,25 5-806,1 1 0,-35 4 0,9 5-342,0 2-1,-61 22 0,39-7 117,2 3 0,-77 46 0,-122 96 15,208-129-7,3 2 1,1 3-1,-56 63 0,88-84 29,2 1 0,2 1 0,0 0 0,2 2 0,1 1 0,2 0 0,1 1 0,-17 52 0,25-57-11,0 0-1,2 0 0,1 1 0,2-1 0,1 52 0,2-62-46,1 0 1,1-1-1,0 0 0,1 1 1,1-1-1,1-1 1,0 1-1,2-1 0,-1 0 1,17 24-1,-6-17-3,2 0-1,0-1 1,1-1 0,1-1-1,1-1 1,1-1-1,1-1 1,0-1-1,1-1 1,35 14 0,4-3 54,2-2-1,0-4 1,86 16 0,-46-17-32,1-5 0,1-4 0,0-6 0,0-4 0,0-4 0,0-6 0,109-23 0,-137 16-48,-1-4-1,-1-3 1,-1-4-1,-1-3 1,-2-3-1,-1-4 1,-2-2 0,-2-4-1,121-100 1,-159 116 106,-3-1 0,0-1 0,-2-1 0,-1-2 0,-2 0 0,30-56 0,-43 69 23,-2 0-1,0-1 1,-2 0 0,0 0 0,-1-1 0,-2 0 0,0 0 0,-1 0-1,-1-1 1,-1 1 0,-1-1 0,-1 1 0,-7-38 0,4 43-8,0 0 0,-2 1 1,0 0-1,0-1 0,-2 2 1,-17-29-1,-5 3 536,-43-48 0,63 78-494,0 1-1,-1 0 1,0 1-1,-17-12 1,-35-21 31,-2 2 1,-2 3 0,-1 4 0,-124-44-1,143 64-185,-1 2-1,0 2 0,0 3 0,-1 1 0,1 3 0,-1 2 1,0 3-1,-86 14 0,-111 44-536,11 18-388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28.1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1 13691,'0'3'8818,"-3"-4"-7426,1 1-384,1 0-392,-1 0-1536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28.5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1 14355,'-11'110'8242,"14"-110"-6826,-1-1-312,-2-1-1200,0 0-736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29.1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393 209 9658,'43'-17'4440,"-35"15"-4090,-1-1-1,1 0 1,-1 0-1,0-1 1,0 0-1,0 0 1,0 0-1,-1-1 1,8-7-1,-13 11-235,0 0-1,0 1 1,0-1-1,0 0 1,0-1 0,0 1-1,0 0 1,0 0-1,0 0 1,0-1-1,0 1 1,-1 0-1,1-1 1,-1 1 0,1 0-1,-1-1 1,1 1-1,-1-1 1,0 1-1,0-1 1,1-1 0,-2 2-28,0 0 1,1 0 0,-1 1-1,1-1 1,-1 0-1,0 0 1,1 1 0,-1-1-1,0 0 1,0 1 0,0-1-1,0 1 1,1-1 0,-1 1-1,0-1 1,0 1-1,0 0 1,0-1 0,0 1-1,0 0 1,0 0 0,-2 0-1,-5-1 233,-1 0-1,0 1 1,0 0 0,0 1-1,-14 2 1,-11 7-43,1 2 1,0 0-1,1 3 1,1 0-1,0 2 0,-45 33 1,48-31-224,0 1-1,2 2 1,-33 33 0,56-52-59,0 0-1,0 1 1,0-1 0,1 0 0,0 1 0,-1 0 0,1 0 0,1 0 0,-1 0 0,1 0 0,-1 0 0,1 0 0,0 0-1,1 0 1,-1 1 0,1-1 0,0 5 0,0-6-6,1 1 0,0-1-1,0 0 1,0 0 0,0-1-1,1 1 1,-1 0 0,1 0 0,0-1-1,0 1 1,0-1 0,0 1-1,0-1 1,0 0 0,1 0 0,-1 0-1,1 0 1,0 0 0,-1-1-1,1 1 1,0-1 0,5 3 0,4 0-20,1 0 0,0-1 1,-1-1-1,1 0 1,0 0-1,0-1 1,0-1-1,23-2 0,8-3-140,49-12 0,-68 12 89,-1-1-1,0-1 0,-1-1 1,1-1-1,36-20 0,-52 24 126,0-1-1,0 1 0,0-2 0,-1 1 1,1-1-1,-2 0 0,1 0 1,-1-1-1,0 0 0,0 0 1,-1 0-1,0-1 0,-1 0 0,0 0 1,0 0-1,-1 0 0,2-11 1,-4 11 15,1 0-1,0 0 1,0 0 0,1 0 0,0 1 0,1-1 0,0 1 0,0-1 0,0 1-1,1 1 1,1-1 0,-1 1 0,9-9 0,-8 9-9,0-1 0,-1 0 0,0 0 0,0 0 0,-1-1 0,0 1 0,0-1 0,3-17 0,9-15 303,-8 28 80,-2 16-22,0 25 68,-5-16-503,8 31 16,2 0 0,1 0 0,3-2 0,1 1 0,2-2 0,1 0 0,44 64 1,-40-72-1883,1-1 1,48 46-1,-60-64-1383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29.5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44 14755,'-2'-3'5889,"10"-5"-3408,5-2-857,18-1-423,8 1-289,16 8-920,6 4-464,7 9-1433,3 1-1167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29.8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57 321 12579,'-3'42'8826,"4"-52"-6154,-5-16-583,-6-11-457,-3-17-1136,-7 2-256,14 0-776,4 3-528,2 17-1065,8 2-519,2 9-801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30.2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53 12067,'34'-38'5823,"-33"37"-5353,0 0 0,0 0-1,0-1 1,0 1-1,1 0 1,-1 0-1,1 0 1,-1 0-1,0 1 1,1-1 0,0 0-1,-1 1 1,1-1-1,2 0 1,24 2 1901,-23 1-2249,1-1-1,0 2 1,0-1 0,-1 1-1,0-1 1,9 7 0,-10-6-92,0 0-1,1 1 1,-2 0 0,1-1 0,0 1 0,-1 1-1,1-1 1,-1 0 0,0 1 0,-1 0 0,1 0 0,-1 0-1,0 0 1,0 0 0,0 0 0,-1 0 0,0 0 0,0 1-1,0-1 1,-1 1 0,0-1 0,0 1 0,0-1 0,0 0-1,-1 1 1,0-1 0,0 0 0,-4 10 0,1-3-21,-2 0 0,1 0 0,-1 0 0,-1-1 0,0 0 1,-1 0-1,0-1 0,-1 0 0,0 0 0,-17 14 0,21-21-4,0 1 1,0-1-1,-1 0 0,1-1 0,-1 1 1,0-1-1,1 0 0,-1 0 0,-6 0 1,10-1-5,1-1 0,-1 0 0,1 1 0,-1-1 0,1 0 1,-1 0-1,1 0 0,-1 0 0,1 0 0,-1 0 0,0-1 1,1 1-1,-1 0 0,1-1 0,0 1 0,-1-1 0,1 1 0,-1-1 1,1 0-1,0 0 0,-1 0 0,1 0 0,0 0 0,0 0 1,0 0-1,0 0 0,0 0 0,0 0 0,0 0 0,0-1 1,0 1-1,1 0 0,-1-1 0,0 1 0,1-1 0,-1 1 1,1-1-1,-1 1 0,1-1 0,0-1 0,0 2-3,0-1 1,1 1-1,-1-1 0,0 1 0,1-1 1,-1 1-1,1 0 0,0-1 0,-1 1 1,1 0-1,0 0 0,0-1 0,0 1 0,0 0 1,0 0-1,0 0 0,0 0 0,0 0 1,1 0-1,-1 0 0,0 1 0,3-2 1,32-14-84,-31 15 48,0 0 1,1 0-1,-1 0 0,0 0 1,1 1-1,-1 0 1,0 0-1,1 0 0,-1 1 1,0 0-1,1 0 0,-1 0 1,0 1-1,0 0 1,9 4-1,-1 1-109,-1 2 0,0-1 1,0 2-1,12 11 0,35 27-207,-54-44 364,1-1 0,0 0 0,0 0 1,0 0-1,0-1 0,0 0 0,1 0 0,-1-1 0,9 2 1,-9-3 30,-1 1 0,1-1 0,-1 0 0,1-1 0,-1 1-1,0-1 1,1 0 0,-1 0 0,0-1 0,0 0 0,1 0 0,-1 0 0,-1 0 0,1-1 0,0 0 0,-1 0 0,1 0 0,-1 0 0,0-1 0,0 0 0,0 0 0,3-4 0,4-7 94,-2-1-1,0 0 1,0-1 0,-1 0-1,6-21 1,-4 10 3,-6 14 17,1 0 1,1 1-1,0 0 0,13-21 0,-18 33-138,-1 0-1,1 0 1,0 0 0,-1 1 0,1-1 0,0 0 0,-1 0 0,1 1-1,0-1 1,0 1 0,0-1 0,0 1 0,-1-1 0,1 1 0,0-1-1,0 1 1,0 0 0,0 0 0,0-1 0,0 1 0,0 0 0,0 0-1,0 0 1,0 0 0,0 0 0,2 0 0,-1 1 2,0 0 1,1 0 0,-1 0 0,0 0-1,0 1 1,0-1 0,0 0-1,0 1 1,0-1 0,3 4-1,3 5 0,0 0 0,0 0 0,7 14 0,13 30-1117,-2 1 0,29 86 0,-52-132 729,21 47-2405</inkml:trace>
  <inkml:trace contextRef="#ctx0" brushRef="#br0" timeOffset="1">383 312 14451,'13'-3'5841,"23"1"-2936,21 4-1545,14-1-480,6 6-543,-4-1-2242,-14 1-3288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30.6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1 378 18644,'35'24'7434,"-48"-66"-5322,9-9-432,4-14-711,6-3-553,7 6-688,-2 9-473,4 25-1015,-2 13-632,5 25-1009,0 8-840</inkml:trace>
  <inkml:trace contextRef="#ctx0" brushRef="#br0" timeOffset="1">288 332 13139,'0'2'9834,"-1"-14"-6185,-4-2-3025,-33-74-688,3 29-984,-3 1-529,-9 4-1119,0 5-297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30.9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13291,'17'10'6017,"4"5"-3088,34 1-857,16-1-87,24-6-977,15-2-400,-3-4-512,-11-1-440,-19-1-1008,-20-1-609,-30 5-1560</inkml:trace>
  <inkml:trace contextRef="#ctx0" brushRef="#br0" timeOffset="1">790 116 13995,'41'35'5721,"-41"-2"-3792,0-2-193,1 8-496,9 0-440,13-10-431,11 2-121,13-16-80,2-12-128,6-8-144,-1-8-208,-10-8-745,-8 0-423,-19 0-993,-4-4-647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31.3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36 14675,'20'-1'5833,"30"-4"-4208,4-5-265,16 2-456,6 0-512,1 5-800,-9 3-408,-24 3-1272,-22 7-1393</inkml:trace>
  <inkml:trace contextRef="#ctx0" brushRef="#br0" timeOffset="1">62 179 13395,'-6'0'5697,"-1"7"-2520,7 1-1249,20-5-688,12 4-279,20 1-1481,10-2-761,8 1-4256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32.3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48 345 10450,'-1'6'4474,"17"14"-2581,-12-16-1739,0 1 0,1-1 0,0 0 0,0 0 0,0 0 0,0 0 0,1-1 0,0 0-1,-1-1 1,1 1 0,0-1 0,0 0 0,0 0 0,1-1 0,11 2 0,-12-3-16,12 1 132,1 0-1,-1-2 1,0 0-1,21-5 1,-38 6-255,0 0-1,-1 0 1,1 0 0,0 0 0,0 0 0,-1-1 0,1 1 0,-1 0-1,1 0 1,0-1 0,-1 1 0,1-1 0,0 1 0,-1 0-1,1-1 1,-1 1 0,1-1 0,-1 1 0,0-1 0,1 0-1,-1 1 1,1-1 0,-1 1 0,0-1 0,1 0 0,-1 1 0,0-1-1,0 0 1,0 1 0,1-1 0,-1 0 0,0 1 0,0-1-1,0 0 1,0 0 0,0 1 0,0-1 0,0 0 0,-1 1 0,1-1-1,0 0 1,0 1 0,0-1 0,-1 0 0,1 1 0,-1-2-1,-20-25 553,21 26-562,-173-169 3636,158 154-3448,1 1 0,0-2 0,1 0 0,1-1 0,-14-26 0,25 43-179,0-1 0,1 0 0,-1 1-1,1-1 1,-1 0 0,1 1 0,0-1 0,-1 0 0,1 0 0,0 0 0,0 1 0,0-1 0,1 0 0,-1 0 0,0 1 0,1-1 0,-1 0-1,1 1 1,-1-1 0,1 0 0,0 1 0,0-1 0,0 1 0,0-1 0,0 1 0,0-1 0,0 1 0,0 0 0,1 0 0,-1-1 0,0 1-1,1 0 1,-1 0 0,1 0 0,-1 1 0,1-1 0,-1 0 0,1 0 0,0 1 0,-1-1 0,4 0 0,3 0-48,-1-1-1,0 1 1,1 0 0,-1 1 0,1 0 0,-1 0-1,1 1 1,8 1 0,0 3-406,-1 0-1,0 1 1,-1 1 0,1 0 0,18 13-1,16 13-2407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26.3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3056 13835,'4'-5'5795,"-3"-18"-4123,-1 22-1431,1-103 842,5-1-1,4 1 1,31-132-1,100-291-483,-99 397-478,5 3 0,6 1 0,111-193 0,-109 232-148,3 1 0,4 4 1,4 2-1,2 3 0,111-95 0,-75 88-321,3 5-1,158-88 1,250-92-3329,-344 183 3145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32.6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54 317 9690,'50'34'5401,"-53"-42"-128,2-11-3360,-3-2-257,-5-15-664,-1-11-448,-5-9-544,-8 0-264,9-1-1088,-11 6-712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33.0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12539,'12'3'5641,"24"7"-1208,16 0-2409,18 3-487,11 1-161,2-5-1016,-5-5-256,-8-2-696,-17 0-568,-24 3-1265,-4 11-1088</inkml:trace>
  <inkml:trace contextRef="#ctx0" brushRef="#br0" timeOffset="1">675 475 11891,'2'-18'6705,"-1"-10"192,3-14-4968,-6-15-177,0-8-904,-1 0-688,0 10-936,4 16-576,9 24-1641,6 15-415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33.8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 0 13147,'1'5'5641,"-1"10"-3256,0 19-177,-6 18-736,-4 6-415,2 19-689,1-11-144,12-2-224,7-7-280,7-20-641,-3-14-503,-6-18-1144,-2-5-2554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34.1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65 13875,'-40'-56'5833,"51"57"-2464,18 1-2121,7 1-32,11-3-319,4 0-489,-6 0-320,-9-5-24,-10 5-584,-13-3-409,-6-2-1471,-1 3-385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34.5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20 163 14499,'46'-31'5569,"-67"75"-3712,-2 10-441,8-4-176,9-1-368,12-8-688,10-14-71,19-4-97,4-7 32,3-16-72,2 2-113,-8-10-447,-10-12-320,-5-6-800,-7-1-481</inkml:trace>
  <inkml:trace contextRef="#ctx0" brushRef="#br0" timeOffset="1">90 100 14459,'-10'-99'6321,"62"107"-3744,4-3-1017,-4 1-71,-4 1-1113,-5-4-232,-6-1-680,-4-1-481,-29-1-1127,-5 10-625</inkml:trace>
  <inkml:trace contextRef="#ctx0" brushRef="#br0" timeOffset="2">123 188 12515,'24'0'4625,"18"3"-3625,2 0-520,-6-4-920,-19-1-952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35.9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62 468 13419,'-40'48'5009,"40"-48"-4943,-1 1 1,1-1-1,0 0 1,0 1-1,0-1 1,0 0 0,0 0-1,0 0 1,-1 1-1,1-1 1,0 0-1,0 0 1,0 1-1,0-1 1,-1 0-1,1 0 1,0 0-1,0 0 1,-1 0-1,1 1 1,0-1-1,0 0 1,-1 0-1,1 0 1,0 0-1,0 0 1,-1 0-1,1 0 1,0 0-1,0 0 1,-1 0-1,1 0 1,0 0-1,-1 0 1,1 0-1,0 0 1,0 0-1,-1 0 1,1 0-1,0 0 1,0 0-1,-1-1 1,1 1-1,0 0 1,0 0-1,-1 0 1,1 0-1,0-1 1,0 1-1,-1 0 1,-1-13 639,2 11-295,-5-52 520,2 0-1,6-66 1,-2 99-929,2 0 1,0 0-1,2 0 0,0 1 0,1 0 1,1 0-1,1 1 0,20-37 1,-25 51-4,1-1 0,0 1 0,0 1 0,1-1 0,-1 0 1,1 1-1,0 0 0,0 0 0,7-3 0,-10 5-3,0 2 1,0-1-1,-1 0 0,1 0 0,0 0 0,0 1 0,0-1 1,0 1-1,0 0 0,0-1 0,0 1 0,0 0 0,0 0 1,0 0-1,0 1 0,0-1 0,0 0 0,0 1 0,0-1 1,0 1-1,0 0 0,0 0 0,0 0 0,-1 0 0,1 0 0,0 0 1,-1 0-1,1 0 0,0 1 0,-1-1 0,0 0 0,1 1 1,1 2-1,0 1-4,0 1 0,0 0 0,0 0 0,-1 0 0,1 0 1,-2 1-1,1-1 0,-1 1 0,0-1 0,0 1 0,0-1 0,-1 1 1,0-1-1,-1 1 0,1 0 0,-1-1 0,-4 13 0,1-2 2,-1 1 0,-1-1 0,-1 0-1,0-1 1,-13 21 0,13-26 171,0 0-1,0 0 1,-1 0 0,-1-1-1,1-1 1,-15 12-1,23-20-129,0-1-1,-1 0 0,1 0 0,0 1 1,0-1-1,-1 0 0,1 1 0,0-1 1,0 0-1,0 1 0,0-1 0,-1 0 1,1 1-1,0-1 0,0 0 1,0 1-1,0-1 0,0 0 0,0 1 1,0-1-1,0 1 0,0-1 0,0 0 1,0 1-1,0-1 0,0 0 0,0 1 1,0-1-1,0 1 0,0-1 0,1 0 1,-1 1-1,0-1 0,0 0 0,0 1 1,1-1-1,-1 0 0,0 0 1,0 1-1,1-1 0,-1 0 0,0 0 1,1 1-1,-1-1 0,0 0 0,0 0 1,1 0-1,-1 0 0,1 1 0,-1-1 1,1 0-1,26 12 242,-16-7-180,68 34 191,71 34-66,-147-71-298,1 0 1,0-1-1,-1 0 0,1 1 0,0-1 0,0-1 0,-1 1 1,1 0-1,0-1 0,0 0 0,0 0 0,0 0 0,0 0 0,6-2 1,-6 0-197,0 0 1,-1 0-1,1 0 1,-1 0-1,1-1 1,-1 0 0,0 1-1,0-1 1,0 0-1,0 0 1,-1-1-1,5-6 1,11-17-1887,-3-2-342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36.2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14131,'3'13'5689,"0"23"-3112,2 16-721,15 17-367,-14-2-441,10-7-912,-7-11-400,-6-16-1249,5-3-735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37.8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270 0 12083,'-13'2'5185,"-21"13"-2705,-10 11-495,-6 22-505,-1 9-352,12 10-424,5-5-176,29-4-159,12-1-121,22-18-80,23-5-32,7-24-280,6-10-264,-2-15-905,-16-6-575,-18-1-2089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1:38.2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0 15699,'1'3'6322,"4"20"-4162,-6 16-439,-9 21-625,-2 10-496,8 5-456,0-5-128,11-12-432,-1-9-384,-6-23-1057,-1-6-671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5:3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379 190 11250,'-5'14'5611,"-15"5"-4219,13-12-492,-2 1-353,-1 0-1,-1 0 0,1-1 0,-1 0 0,-1-1 0,1 0 0,-1-1 0,0 0 0,0-1 0,0-1 0,-1 0 1,1 0-1,-16 0 0,22-2-408,-1-1 0,1 0 1,-1 0-1,0 0 0,1-1 0,-1 0 1,1-1-1,-1 0 0,1 0 1,0 0-1,0 0 0,0-1 0,0 0 1,0 0-1,0-1 0,1 0 0,0 0 1,-1 0-1,2-1 0,-1 1 1,0-1-1,1 0 0,0 0 0,0-1 1,1 1-1,-1-1 0,-3-9 1,4 7-114,0 0 0,1 0 1,0-1-1,0 1 1,1-1-1,0 1 0,0-1 1,1 0-1,0 1 1,1-1-1,0 0 0,3-14 1,-3 19-66,0-1 0,1 0 1,-1 1-1,1-1 0,0 1 1,0-1-1,1 1 0,-1 0 1,1 0-1,0 0 0,0 0 1,0 1-1,1-1 0,-1 1 1,1 0-1,0 0 0,0 0 1,0 0-1,0 1 0,0-1 1,1 1-1,-1 0 0,1 1 1,5-3-1,-5 4-76,0 0 0,0 0 0,0 0 0,0 0 0,-1 1 0,1 0 0,0 0 0,-1 0 0,1 1 1,0-1-1,-1 1 0,0 0 0,1 1 0,-1-1 0,0 1 0,0-1 0,0 1 0,-1 0 0,1 1 0,4 4 0,7 8-819,-1 1 0,0 0-1,12 21 1,7 15-2078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26.9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93 9530,'7'4'8179,"-5"8"-5084,-4 17-2410,1-22 383,-4 33 32,1-11-773,1 0-1,1 0 1,1 0 0,5 43 0,-2-65-323,-1 1 0,1-1 0,0 0 0,0 0 0,1 0 0,0 0 0,0-1 0,1 1 0,7 10 0,-7-13 4,0 0 1,0 0 0,0-1-1,0 1 1,0-1-1,1 0 1,0 0 0,0 0-1,0-1 1,0 0 0,0 0-1,0 0 1,0 0-1,9 1 1,-8-2 9,0-1-1,-1 1 1,1-1 0,0 0-1,0 0 1,-1 0-1,1-1 1,0 0 0,0 0-1,-1-1 1,1 1 0,-1-1-1,0 0 1,1-1-1,4-3 1,-2 1 34,-1 0 0,1-1 0,-2 0 1,1 0-1,-1-1 0,0 0 0,0 0 0,9-15 0,-4 2 87,-1 0-1,-1-1 1,-1-1 0,0 1-1,-2-1 1,8-46 0,-12 52-302,0 0 0,0 0 0,-2-1 0,0 1-1,-1-1 1,-1 1 0,0 0 0,-1 0 0,-1 0 0,-8-23 0,8 25-2076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5:38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35 312 13195,'-8'12'741,"7"-10"-430,0 0-1,0 0 1,-1 0-1,1 0 1,-1 0 0,1 0-1,-1 0 1,1 0-1,-1-1 1,0 1 0,0-1-1,-3 3 1,4-8-27,0 0 0,1 1 0,-1-1 0,1 0 0,0 1 1,0-1-1,0 0 0,0 0 0,2-6 0,0-18 493,-1 11-283,0 0 0,1 0 0,1-1 0,0 1 0,7-18 0,-10 35-484,0-1 1,0 1-1,1-1 1,-1 0-1,0 1 1,0-1-1,0 1 1,0-1-1,1 1 1,-1-1-1,0 1 1,0-1-1,1 1 1,-1 0-1,0-1 1,1 1-1,-1-1 1,0 1-1,1 0 1,-1-1-1,1 1 1,-1 0-1,1-1 1,-1 1-1,1 0 1,-1 0-1,1-1 1,-1 1-1,1 0 1,-1 0-1,1 0 1,-1 0-1,1 0 1,-1 0-1,1 0 1,-1 0-1,1 0 1,-1 0-1,1 0 1,-1 0-1,1 0 1,0 0-1,-1 1 1,1-1-1,-1 0 1,1 0-1,-1 0 1,0 1-1,1-1 1,-1 0-1,1 1 1,-1-1 0,1 1-1,20 28-35,-16-22 54,1 4-14,12 16 10,0 0 1,29 31-1,-41-52-4,-1 0-1,1 0 1,0-1-1,1 1 1,-1-2-1,1 1 0,0-1 1,0 0-1,1 0 1,-1-1-1,1 0 1,-1 0-1,1-1 1,15 3-1,-21-5 23,-1 0 0,0 0 0,1 0 0,-1 0-1,0-1 1,1 1 0,-1 0 0,0-1 0,1 1-1,-1-1 1,0 1 0,0-1 0,1 1 0,-1-1-1,0 0 1,0 0 0,0 0 0,0 0-1,0 0 1,0 0 0,0 0 0,0 0 0,-1 0-1,1 0 1,0 0 0,0 0 0,-1 0 0,1-1-1,-1 1 1,1 0 0,-1-1 0,0 1 0,1-3-1,0-5 285,1 0-1,-2 0 0,0-19 0,0 17-72,-10-109 1501,0 13-1192,10 105-632,0 0 0,-1 0 0,2 0-1,-1 0 1,0 1 0,0-1 0,1 0 0,-1 0-1,1 0 1,-1 1 0,1-1 0,0 0 0,-1 1-1,1-1 1,0 0 0,0 1 0,2-2 0,-1 1-122,0 1 0,0-1 0,0 1 0,1-1 1,-1 1-1,0 0 0,1 0 0,-1 0 0,1 0 1,-1 1-1,1-1 0,4 0 0,43-3-2895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5:3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11170,'44'47'4737,"-41"-39"-2576,2-3-465,0-6 1497,-5-1-1977,0-17-632,0-59-256,-8 35-888,-2-1-560,-10 5-1257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5:39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15083,'5'1'5601,"18"6"-4016,14-6-417,17-1-152,11 0-208,7-1-616,1 2-392,-10 3-1264,-12 1-808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5:39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13267,'3'-2'906,"1"-1"0,-1 0 1,0 0-1,0 0 0,0 0 0,3-5 1,22-42 317,-14 22-320,13-19 189,31-58 974,-51 88-1643,1 0 0,-2 1 0,0-2 0,4-24 0,-5 31 18,1 19-277,2 20-36,6 77-552,-10-63-1082,12 48-1,2-26-1114</inkml:trace>
  <inkml:trace contextRef="#ctx0" brushRef="#br0" timeOffset="0.5">199 283 13283,'-77'-117'5777,"77"109"-3040,13 5-1281,12 4-968,15 9-120,8 5-384,4 1-392,-5 2-720,-15-3-665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5:4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18172,'31'-4'6201,"63"-5"-5145,44-3-127,46 2 151,13-7-8,14 0-672,-16 12-240,-39 7-696,-32 4-400,-71 4-712,-28-6-281,-29-4-95,-10-2-289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5:4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72 17852,'-41'-70'6297,"36"69"-5201,9 2-1544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5:4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17300,'-2'112'6313,"7"-115"-5193,-2-2-376,2 2-624,-5 1-640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9:19.8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284 1 10474,'-14'1'7013,"1"4"-3722,-22 16-1779,31-18-901,-12 9-118,0 1 1,1 1-1,1 0 1,0 1-1,-14 20 1,2 2-20,-27 50 0,47-77-427,1 1 0,0-1 0,1 1 0,0 0 0,1 1 0,0-1 0,-2 13 1,5-20-53,-1-1 0,1 1 1,0-1-1,0 1 0,0-1 1,1 1-1,-1-1 0,1 0 1,0 1-1,0-1 0,0 1 1,0-1-1,0 0 1,1 0-1,0 0 0,-1 0 1,1 0-1,0 0 0,0 0 1,1-1-1,-1 1 0,1-1 1,-1 0-1,1 1 0,0-1 1,0 0-1,3 1 0,3 1-43,1-1-1,-1 0 0,1-1 0,0 0 0,0 0 0,0-1 0,0 0 0,0-1 0,-1 0 0,21-3 0,-26 2 33,46-5-477,-1-3 0,1-2 0,-2-3 0,0-1 0,0-3 0,56-29 1,-78 36 115,0 0-1,0 2 1,34-8 0,-51 15 527,1 0 0,0 0-1,0 1 1,-1 1 0,1 0-1,0 0 1,0 0 0,0 2-1,-1-1 1,1 1 0,0 0-1,12 6 1,-21-8-55,1 1 0,0 0 1,0 0-1,0 0 0,-1 0 0,1 0 0,0 0 0,-1 1 1,1-1-1,-1 1 0,0-1 0,1 1 0,-1-1 1,0 1-1,0 0 0,0-1 0,0 1 0,0 0 0,-1 0 1,1 0-1,0 2 0,0-1 6,-1 0-1,0 0 1,-1 0 0,1 0 0,0 0-1,-1-1 1,1 1 0,-1 0-1,0 0 1,0 0 0,0-1 0,-1 1-1,-1 2 1,-1 3 101,-2 0 1,1-1-1,-1 0 0,0 0 1,0-1-1,-1 1 0,0-2 1,-10 8-1,10-9-86,-1 0-1,0 0 1,0 0 0,0-1-1,0-1 1,0 1 0,-1-1-1,1-1 1,-1 1-1,0-2 1,1 1 0,-1-1-1,0 0 1,0-1 0,1 0-1,-1 0 1,1-1-1,-1 0 1,1-1 0,0 0-1,-1 0 1,-12-8 0,14 7-99,0 0 1,0-1-1,0 0 1,1 0-1,0-1 1,0 0-1,1 0 1,0 0-1,0 0 1,0-1 0,1 0-1,0 0 1,0 0-1,0-1 1,1 1-1,0-1 1,1 0-1,0 0 1,0 0-1,1 0 1,0 0 0,0 0-1,1 0 1,0-10-1,0 13-36,1 1-1,-1-1 0,1 0 1,0 1-1,1-1 0,-1 1 1,1-1-1,-1 1 1,1 0-1,1-1 0,-1 1 1,1 0-1,3-4 0,-3 5-35,-1 1 0,1-1 0,0 1 0,0 0 1,1 0-1,-1 0 0,0 0 0,1 0 0,-1 1 0,1 0 0,-1 0 0,1 0 0,0 0 0,-1 0 0,1 1 0,0-1 0,6 1 0,1 1-303,0 1 0,0 0 0,0 0 0,0 1-1,-1 1 1,1 0 0,-1 0 0,0 1 0,17 10 0,36 28-2784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9:20.5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41 379 11186,'2'21'1756,"7"35"7980,-15-66-7701,-4-20-806,4-14-615,0-57 1,1 2-531,2 77 12,-8-42 0,7 53 26,3 17 15,6 26 2,2-12-145,0 0-1,1 0 1,1-1 0,1 0 0,1-1 0,1 0 0,0 0 0,23 23 0,-34-39-13,0-1 1,0 0-1,0 1 1,0-1-1,1 0 1,-1 0-1,0 1 1,1-1-1,-1 0 0,1-1 1,0 1-1,-1 0 1,1 0-1,-1-1 1,1 1-1,0-1 1,0 1-1,-1-1 1,1 0-1,0 0 0,0 0 1,0 0-1,-1 0 1,1 0-1,0 0 1,0 0-1,-1-1 1,1 1-1,0-1 1,0 1-1,1-2 0,1-1-13,-1 0 0,1 0-1,-1 0 1,1 0-1,-1-1 1,0 0-1,-1 0 1,1 0-1,-1 0 1,0 0 0,2-5-1,6-13-4,10-41 0,-1 0 88,-19 63-50,0 0 0,0 0 0,0 0 0,0 0 0,0-1 0,0 1 0,0 0 0,0 0 0,0 0 0,0-1 0,0 1 0,1 0 0,-1 0-1,0 0 1,0 0 0,0-1 0,0 1 0,0 0 0,0 0 0,0 0 0,0 0 0,1 0 0,-1-1 0,0 1 0,0 0 0,0 0 0,0 0-1,1 0 1,-1 0 0,0 0 0,0 0 0,0 0 0,0 0 0,1 0 0,-1 0 0,0 0 0,0 0 0,0 0 0,0 0 0,1 0 0,-1 0 0,0 0-1,0 0 1,0 0 0,1 0 0,-1 0 0,0 0 0,0 0 0,6 11 34,-1 17 2,-4-5-136,0 1 0,2-1 0,1 0 1,12 41-1,-12-54 54,0 0 1,0-1-1,1 0 0,0 0 1,1 0-1,0-1 0,0 1 1,1-1-1,0-1 0,0 0 1,1 0-1,0 0 0,15 9 1,-23-16 89,0 1 0,1-1 1,-1 0-1,0 1 0,1-1 1,-1 0-1,0 0 0,1 0 0,-1 1 1,1-1-1,-1 0 0,0 0 1,1 0-1,-1 0 0,1 0 0,-1 0 1,0 0-1,1 0 0,-1 0 1,1 0-1,-1 0 0,0 0 0,1 0 1,-1 0-1,1 0 0,-1 0 1,0 0-1,1-1 0,-1 1 0,1 0 1,-1 0-1,0 0 0,1-1 1,-1 1-1,8-18 1814,1-7-1981,16-33 190,68-138 331,-81 175-209,1 2 0,1 0 0,0 1 0,2 0 0,22-20 0,-37 37-174,0 0 0,-1 0 0,1 0 0,0 1 1,0-1-1,0 0 0,0 0 0,0 1 0,0-1 0,0 1 0,0-1 1,0 1-1,0-1 0,0 1 0,0-1 0,0 1 0,0 0 0,0 0 1,0-1-1,1 1 0,-1 0 0,0 0 0,0 0 0,0 0 0,0 1 1,0-1-1,0 0 0,1 0 0,1 1 0,0 2 2,-1 0 0,1 0 0,-1 0 1,1 0-1,-1 0 0,0 0 0,0 1 0,0-1 0,1 5 0,111 281-2515,-105-263 1519,9 27-1839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9:20.9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 13523,'0'-4'6041,"12"-1"-1720,15 4-3017,33 1-535,18-2-385,17 5-1793,-3-3-1047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27.5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1 411 11827,'14'-6'6365,"-3"-8"-3550,1-25-1702,-8 24 89,9-29 267,-4 13-478,2 0 0,14-32-1,-24 62-977,0-1-1,0 1 0,-1-1 1,1 1-1,1 0 0,-1-1 1,0 1-1,0 0 1,0-1-1,1 1 0,-1 0 1,1 0-1,-1 0 0,1 0 1,-1 1-1,1-1 0,-1 0 1,1 1-1,0-1 1,-1 1-1,1-1 0,0 1 1,0 0-1,-1 0 0,1 0 1,0 0-1,0 0 0,-1 0 1,1 0-1,0 0 1,-1 1-1,1-1 0,0 1 1,1 0-1,8 3-26,-1 1 1,0 0-1,0 0 0,13 10 0,-7-5 37,-1 0-28,20 12-127,1-1 0,0-2 1,66 24-1,-101-42 155,1-1 1,-1 1 0,1 0-1,0-1 1,-1 1-1,1-1 1,0 0 0,-1 0-1,1 1 1,0-1 0,-1 0-1,1 0 1,0-1-1,-1 1 1,1 0 0,-1 0-1,1-1 1,0 1-1,-1-1 1,1 0 0,-1 1-1,1-1 1,-1 0-1,1 0 1,-1 0 0,0 0-1,1 0 1,-1 0-1,0 0 1,0 0 0,0-1-1,0 1 1,0 0-1,0-1 1,0 1 0,0-1-1,0 1 1,-1-1-1,1 1 1,-1-1 0,1 0-1,-1 1 1,0-1-1,1-2 1,0-9 250,-1 1 0,0 0-1,0 0 1,-5-24 0,3 24-203,0-1-9,0-1 0,1 1 0,0 0 0,1-1 0,0 1 0,1-1 0,0 1 0,2 0 0,5-23 0,-7 35-185,0-1-1,0 1 1,-1 0-1,1-1 1,0 1 0,0 0-1,0 0 1,0 0-1,0-1 1,1 1 0,-1 0-1,0 1 1,0-1 0,1 0-1,-1 0 1,1 0-1,-1 1 1,1-1 0,-1 1-1,1-1 1,-1 1 0,1 0-1,-1 0 1,1-1-1,-1 1 1,1 0 0,-1 0-1,1 0 1,0 1 0,-1-1-1,1 0 1,2 1-1,28 8-3131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9:21.2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4 390 12691,'-3'-30'9350,"8"-15"-7511,-1 19-387,-3 14-1117,13-80 1577,-12 82-1723,1 1 0,0-1 0,0 0-1,1 1 1,0 0 0,11-17 0,-15 24-176,1 1 1,0 0 0,1 0-1,-1 0 1,0 0-1,0-1 1,0 2 0,1-1-1,-1 0 1,0 0-1,1 0 1,-1 1-1,1-1 1,-1 1 0,1-1-1,-1 1 1,1-1-1,-1 1 1,1 0 0,-1 0-1,1 0 1,0 0-1,-1 0 1,1 0 0,-1 0-1,1 0 1,-1 1-1,1-1 1,-1 1-1,1-1 1,-1 1 0,1 0-1,-1-1 1,1 1-1,1 1 1,6 5 2,1-1 0,-2 1 0,1 1 0,8 8 0,-5-4 28,11 10-22,-13-11-11,1 0 0,0-1 0,1 0 0,0-1 0,0 0 0,1-1 0,0-1 1,18 8-1,-31-14-7,1-1 1,0 1 0,0-1 0,-1 0 0,1 1-1,0-1 1,0 0 0,-1 0 0,1 1 0,0-1-1,0 0 1,0 0 0,-1 0 0,1 0 0,0 0-1,0 0 1,0 0 0,-1 0 0,1-1 0,0 1-1,0 0 1,-1 0 0,1-1 0,0 1 0,0 0-1,-1-1 1,1 1 0,0-1 0,-1 1 0,1-1-1,0 1 1,-1-1 0,1 0 0,-1 1 0,1-1-1,-1 1 1,1-1 0,-1 0 0,0 0 0,1 1-1,-1-1 1,0 0 0,0 0 0,1 1 0,-1-1-1,0 0 1,0 0 0,0 0 0,0 1 0,0-1-1,0 0 1,0 0 0,0 0 0,0 1-1,0-1 1,-1 0 0,1 0 0,0 1 0,-1-1-1,1-1 1,-3-9 132,-1 1 1,0-1-1,-7-13 0,7 15-47,-54-120 727,57 127-833,0 0 0,0 0 0,0 0-1,1 0 1,-1 0 0,1 0 0,0 0 0,0 0 0,-1 0-1,1 0 1,0 0 0,1-3 0,-1 4-17,0 0 1,1 1-1,-1-1 1,0 0-1,1 1 1,-1-1-1,1 0 1,-1 1-1,1-1 1,-1 1-1,1-1 1,-1 1-1,1-1 1,0 1-1,-1-1 1,1 1-1,-1-1 1,1 1-1,0 0 0,0 0 1,-1-1-1,1 1 1,1 0-1,4-1-333,0 1-1,1 0 0,-1 0 1,0 1-1,0-1 0,10 4 1,-10-3 94,55 12-3086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9:21.6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158 230 12923,'-3'46'3974,"4"-41"-2154,2-26-166,-1 5-1026,-2 0 0,0 0 0,0 1 0,-2-1 0,0 0 0,-1 1 0,0 0 0,-1-1 0,-1 1 0,0 1 0,-1-1-1,-1 1 1,0 0 0,-14-19 0,6 21 412,11 11-773,8 7-137,22 17-293,2-2 1,0-1-1,1-1 1,43 21 0,44 29-213,-112-67 376,-1 1 1,1-1 0,-1 1-1,0 0 1,1 0-1,-2 0 1,1 0 0,0 1-1,4 6 1,-7-8 5,1-1 0,-1 1 0,1 0 0,-1 0 0,0 0 0,0 0 0,0 0 0,0 0 0,0 0-1,0 0 1,0 0 0,-1 0 0,1-1 0,-1 1 0,1 0 0,-1 0 0,0 0 0,0-1 0,1 1 0,-1 0 0,-1-1 0,1 1 0,0-1 0,0 1 0,-1-1 0,-1 2 0,-6 6 42,1-2 0,-1 1 1,-1-1-1,0 0 0,0-1 1,0-1-1,-1 1 0,1-2 1,-1 1-1,0-1 0,-1-1 1,-15 3-1,5-2-98,-1-1-1,1-1 1,-1-1 0,0-1-1,-34-5 1,48 4-65,-34-7-512,41 8 512,0-1-1,0 0 1,0 1-1,0-1 1,1 0-1,-1 0 1,0 0-1,1 0 1,-1 0-1,0-1 1,1 1-1,0 0 1,-1-1 0,1 1-1,0-1 1,0 1-1,-2-4 1,3 4 29,-1 1 1,1-1 0,0 0 0,0 0 0,0 1 0,-1-1 0,1 0-1,0 1 1,0-1 0,0 0 0,0 0 0,1 1 0,-1-1 0,0 0-1,0 0 1,0 1 0,0-1 0,1 0 0,-1 0 0,0 1 0,1-1-1,-1 1 1,1-1 0,-1 0 0,1 1 0,-1-1 0,1 1-1,-1-1 1,1 1 0,0-2 0,37-15-3171</inkml:trace>
  <inkml:trace contextRef="#ctx0" brushRef="#br0" timeOffset="1">772 321 15771,'-1'-3'11187,"-17"-17"-8523,0-2-575,-10-21-1361,-9-5-424,12 5-280,8 4-96,10 15-1464,14 9-985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9:22.4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164 56 12843,'-22'-56'12548,"10"128"-11490,-43 133 0,42-159-967,-48 155-419,80-227 435,-5 11-71,-6 6-31,0 0 1,1 0 0,0 1-1,0 0 1,1 0 0,0 1 0,1 0-1,0 1 1,0 0 0,0 1-1,0 0 1,1 1 0,0 0 0,0 1-1,0 0 1,16-1 0,-9 3-100,0 0-1,0 2 1,1 0 0,-1 1 0,0 1 0,0 0 0,-1 2 0,1 0-1,32 14 1,-35-12-167,0-2-1,1 0 0,-1-1 1,1-1-1,0 0 1,0-1-1,0-1 0,30-2 1,-46 1 284,-1 0-22,0 0 26,0 0-1,1 0 1,-1 0 0,0 0-1,0 0 1,0 0 0,0 0 0,0 0-1,0 0 1,0 0 0,1 0-1,-1 0 1,0 0 0,0 0-1,0 0 1,0 0 0,0 0-1,0 0 1,0 0 0,0 0-1,1-1 1,-1 1 0,0 0-1,0 0 1,0 0 0,0 0 0,0 0-1,0 0 1,0 0 0,0 0-1,0-1 1,0 1 0,0 0-1,0 0 1,0 0 0,0 0-1,0 0 1,0 0 0,0 0-1,0-1 1,0 1 0,0 0 0,0 0-1,0 0 1,0 0 0,0 0-1,0 0 1,0 0 0,0-1-1,0 1 1,0 0 0,0 0-1,0 0 1,0 0 0,0 0-1,0 0 1,0 0 0,-1-1-1,1-3 569,-4-40-136,-1-1 1,-3 1-1,-1 0 0,-16-42 0,22 76-1193,8 16-1679,4 10-930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9:23.3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39 342 13851,'-20'55'5298,"15"-52"-3300,2-12-918,-1-16 126,3 24-1094,-2-26 573,1-1 1,2 0-1,0 0 0,2 0 0,5-29 1,-7 56-652,0 0 0,1 0 0,-1 0 0,0 0 0,1-1 0,-1 1 0,1 0 0,-1 0 0,1 0 0,-1 0 0,1 0 0,0 0 0,-1 0 0,3-1 0,-3 1-23,1 1 0,-1 0 1,1 0-1,-1 0 0,1-1 0,-1 1 1,1 0-1,0 0 0,-1 0 1,1 0-1,-1 0 0,1 0 0,-1 0 1,1 0-1,0 0 0,-1 0 0,1 0 1,-1 0-1,1 0 0,-1 1 1,2-1-1,2 3 9,0-1 0,1 1-1,-2 0 1,1 1 0,6 6 0,0-1 25,60 64 2,-57-56-83,1-1 0,0-1 0,1 0 0,1-1 1,0-1-1,1-1 0,29 17 0,-44-28 46,1 1-1,0-1 0,-1 0 1,1 0-1,0-1 0,0 1 0,-1-1 1,1 1-1,4-1 0,-6 0 0,-1 0-1,0 0 0,1 0 1,-1 0-1,1 0 0,-1 0 0,0-1 1,1 1-1,-1 0 0,0 0 1,0 0-1,1-1 0,-1 1 0,0 0 1,1 0-1,-1-1 0,0 1 1,0 0-1,0 0 0,1-1 0,-1 1 1,0 0-1,0-1 0,0 1 1,0 0-1,1-1 0,-1 1 0,-3-19 338,-11-27 174,2 0-1,2-2 1,-6-76-1,14 101-522,1 20-80,0 0 1,1-1-1,0 1 0,0 0 0,0 0 0,0 0 0,0 0 0,1 0 1,-1 0-1,1 0 0,0 0 0,0 0 0,0 0 0,0 0 1,0 0-1,1 1 0,-1-1 0,1 0 0,0 1 0,0-1 0,0 1 1,0 0-1,4-4 0,-3 5-285,1-1 0,0 0 0,0 1 0,0-1-1,-1 1 1,2 0 0,-1 0 0,0 1 0,0-1 0,0 1 0,0 0 0,0 0 0,0 0 0,0 1 0,1 0 0,-1-1 0,4 3-1,32 10-3556,-34-11 2900,0 1 0,1-1 0,-1 0 0,1 0 0,-1-1 0,1 0 0,0 0 0,-1-1 0,13 0 0,2-4-88,-3 1 3698,-6 2 5140,-12 18-4278,-1 33-1870,0-16-490,7 55 0,-5-83-991,0-1 1,0 0-1,0 1 1,1-1 0,-1 0-1,1 0 1,0 0-1,1 0 1,-1 0 0,1 0-1,0-1 1,0 1-1,1-1 1,-1 0 0,1 0-1,0 0 1,8 6-1,-6-7-7,-1 0 0,1 0 0,0 0 0,-1-1 1,1 0-1,0 0 0,1 0 0,-1-1 0,0 0 0,0 0 0,0-1 0,1 0 0,-1 0 0,0 0 0,12-2 0,-9 0 52,1 0-1,0-1 1,-1 0 0,0 0-1,0-1 1,0 0-1,0-1 1,0 0 0,-1 0-1,14-11 1,-17 11-76,0 0-1,0 0 1,-1-1 0,1 1-1,-1-1 1,-1 0 0,1 0-1,-1 0 1,0-1-1,0 1 1,-1-1 0,0 1-1,0-1 1,0 0 0,-1 0-1,1-7 1,-2-71 94,-1 69-6155,14 34 3298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9:23.7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86 10522,'-41'-86'9498,"44"104"-7377,15 10-569,2 2-192,15 14-784,1 0-239,8-6-345,3-1-241,3-13-359,1-6-296,-12-10-632,-5-6-417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59:24.0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0 449 13899,'11'-16'6289,"9"-9"-2496,29-14-1880,9-9-145,22-8-728,6-4-544,-2 3-680,1 0-480,-15 9-1784,-13 5-1857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96 324 13451,'-83'2'4817,"82"-2"-4720,1-1 0,-1 1-1,1 0 1,-1 0 0,1 0 0,-1 0 0,1 0 0,-1 0-1,1-1 1,-1 1 0,1 0 0,-1 0 0,1-1 0,-1 1-1,1 0 1,-1-1 0,1 1 0,0 0 0,-1-1-1,1 1 1,0-1 0,-1 1 0,1-1 0,0 1 0,0-1-1,-1 1 1,1-1 0,0 1 0,0-1 0,0 1 0,0-1-1,0 1 1,0-1 0,-1 1 0,1-1 0,0 1 0,1-1-1,-1 0 1,4-26 534,-2 18-96,14-210 4070,-16 219-4592,0 0 1,0 0-1,0-1 0,0 1 0,0 0 0,0 0 1,0 0-1,0 0 0,0 0 0,0 0 0,0-1 0,0 1 1,0 0-1,0 0 0,0 0 0,0 0 0,0 0 1,0 0-1,0 0 0,0-1 0,0 1 0,1 0 0,-1 0 1,0 0-1,0 0 0,0 0 0,0 0 0,0 0 1,0 0-1,0 0 0,1 0 0,-1 0 0,0 0 1,0 0-1,0 0 0,0 0 0,0 0 0,0 0 0,1 0 1,-1 0-1,0 0 0,0 0 0,0 0 0,0 0 1,0 0-1,0 0 0,1 0 0,-1 0 0,0 0 0,0 0 1,0 0-1,0 0 0,0 0 0,1 0 0,11 9 290,21 25-368,-11-11 37,-10-12 1,-1-2-1,1 0 1,1 0-1,0-1 1,0-1-1,0 0 1,1 0-1,0-2 1,0 0-1,1 0 1,0-1-1,-1-1 1,1-1 0,25 2-1,-39-4 33,1 0 1,-1 0-1,0 0 0,1 0 1,-1 0-1,0-1 0,0 1 1,1 0-1,-1-1 0,0 1 1,0-1-1,1 1 0,-1-1 1,0 1-1,0-1 0,0 0 1,0 0-1,0 1 0,0-1 1,0 0-1,0 0 0,0 0 1,0 0-1,-1 0 0,2-2 1,-1 0 28,0 1-1,0-1 1,-1 0 0,1 0-1,-1 0 1,1 0 0,-1 0-1,0 0 1,0 0 0,-1 1-1,0-5 1,-2-9 254,-1 0 1,-1-1-1,-8-18 0,9 27-109,1 0-34,-1-8 223,4 16-368,1-1 0,0 1 0,-1-1 0,1 1 0,-1-1 0,1 1 0,-1-1 0,1 1 0,0 0 0,-1-1 0,1 1 0,0 0 0,0 0 0,-1-1 0,1 1 0,0 0 0,-1 0 0,1 0 0,0 0 0,0 0 0,0 0 0,-1 0 0,1 0 0,0 0 1,0 0-1,4 0-29,200 7-2686,-177-4 2170,0 1 0,0 1 1,-1 2-1,0 1 0,35 14 1,-60-21 588,1-1 0,-1 1 1,0 0-1,0 0 1,0 1-1,1-1 0,-1 0 1,0 1-1,0-1 1,-1 1-1,1 0 0,0-1 1,0 1-1,-1 0 1,1 0-1,-1 0 1,0 0-1,1 0 0,-1 1 1,0-1-1,0 0 1,-1 1-1,1-1 0,0 0 1,-1 1-1,1-1 1,-1 1-1,0-1 0,0 1 1,0-1-1,0 1 1,0-1-1,-1 0 0,1 1 1,-1-1-1,0 1 1,1-1-1,-1 0 0,0 1 1,0-1-1,-1 0 1,1 0-1,0 0 0,-1 0 1,-2 3-1,-1 1 260,0 1 1,0-2-1,0 1 0,-1 0 0,0-1 0,0 0 1,0-1-1,-1 1 0,0-1 0,0-1 0,0 1 1,0-1-1,-11 3 0,15-5-262,1-1 0,0 0 0,-1 0 0,1 0 0,0 0 0,-1 0 0,1-1 0,0 1 0,-1 0 0,1-1 0,0 0 0,-1 0 0,1 0 0,0 0 0,0 0 0,0 0 0,0 0 0,0-1 0,0 1 0,0-1 0,1 1-1,-1-1 1,0 0 0,1 0 0,-1 1 0,1-1 0,0 0 0,0-1 0,0 1 0,0 0 0,0 0 0,0 0 0,0-3 0,-3-5-13,2 0-1,-1 0 1,1 0-1,1 0 1,0 0-1,0-14 1,1 18-83,0 0 0,0 0 0,1 1 0,0-1 0,0 0 0,0 1 0,1-1 0,0 1 0,0-1 0,0 1 0,1 0 0,-1 0 0,1 0 0,0 0 0,1 0 0,-1 1 0,1-1 0,0 1 0,0 0 0,1 0 0,-1 1 0,1-1 0,8-4 0,-7 6-259,0 0 0,0 1 0,0 0 0,0 0 0,11 1 0,29-1-2366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155 348 13851,'-2'5'6257,"-11"0"3905,12-7-9369,-7-16-473,-25-61-312,20 35-328,-7-11-1177,6 2-495,-11-5-1545,-1 9-392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14931,'18'6'6330,"24"6"-2930,18 4-1479,20 3-721,5 1-232,-4-2-784,-10-4-560,-15-6-1352,-4-1-841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0 382 13883,'1'-9'10208,"1"0"-9900,0 0 1,0 1-1,1-1 0,5-10 0,123-179 1695,-110 162-1375,26-41 1314,-47 76-1930,0 1-1,0 0 1,0 0-1,0-1 1,0 1-1,1 0 1,-1-1-1,0 1 1,0 0-1,0 0 1,0-1-1,0 1 1,0 0-1,1 0 1,-1-1-1,0 1 1,0 0-1,0 0 1,0 0-1,1-1 1,-1 1-1,0 0 1,0 0-1,1 0 1,-1 0 0,0 0-1,0-1 1,1 1-1,-1 0 1,0 0-1,0 0 1,1 0-1,-1 0 1,0 0-1,1 0 1,-1 0-1,0 0 1,0 0-1,1 0 1,-1 0-1,0 0 1,1 0-1,-1 0 1,0 0-1,0 0 1,1 1-1,-1-1 1,0 0-1,0 0 1,1 0-1,-1 0 1,0 0-1,0 1 1,0-1-1,1 0 1,-1 0-1,0 1 1,0-1 0,0 0-1,0 0 1,1 1-1,3 23 129,-3-15-94,3 20-228,2 0 0,0 0 0,2-1 0,19 44 0,-19-54-530,1-1 0,1 1 0,0-2 0,1 1 0,1-2 0,1 0 0,27 26 0,-32-34-271,14 13-1494,-18-14-67,-11-6-1704,-20-7 2581,-44-20 0,-21-17 3768,50 23 2565,-1 1 1,-46-13 0,146 52-1627,-33-10-3569,1-1 0,0-1 0,46 6 0,-16-11-1820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27.9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29 232 14283,'0'-13'6633,"-1"-16"-2480,-9-10-2472,7 4-321,-5-4-752,1 8-536,12 5-1360,5 7-825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7 129 13195,'-6'-2'5313,"8"-1"-3689,28-8-599,55-5-249,48 1 8,49-5 64,13 4 40,41-2-328,-17 0-232,-10 12-312,-13 3-208,-71 8-584,-22 9-368,-56-4-656,-24 1-89,-30-1-263,-14-8-2121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15275,'-5'3'10515,"7"4"-9907,-1-4-3393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14099,'-39'109'10642,"42"-109"-8753,8 0-1321,-1-5-272,0-2-800,6 9-809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15 15267,'-4'-2'837,"0"0"1,0 0-1,0 0 0,-1 1 0,1 0 0,-1-1 0,1 1 0,-1 1 0,1-1 1,-9 1-1,5 0-488,1 1 0,-1 0 0,1 0 1,0 1-1,0 0 0,-8 3 0,-2 2-259,1 1 0,0 1-1,0 1 1,-21 16 0,19-12 76,1 1 0,-23 24 0,36-35-156,0 0 1,1 0 0,0 1-1,0-1 1,0 1 0,0-1 0,0 1-1,1 0 1,0 0 0,0 0-1,0 0 1,1 0 0,0 1 0,0-1-1,-1 11 1,3-15-21,-1 1 0,0 0 0,1-1 0,-1 1 0,1-1 1,-1 1-1,1-1 0,0 0 0,0 1 0,0-1 0,0 1 0,0-1 0,0 0 0,0 0 0,0 0 1,0 0-1,0 0 0,1 0 0,-1 0 0,0 0 0,1 0 0,-1 0 0,1-1 0,-1 1 0,1-1 0,-1 1 1,1-1-1,-1 1 0,1-1 0,-1 0 0,1 0 0,3 0 0,5 0-49,0 0-1,0-1 1,20-4 0,-21 4 32,155-30-362,-147 25 431,-14 4 99,-5 4 215,-1-1-1929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33 17220,'-36'-33'6561,"41"59"-4889,-2 0-455,-6 8-625,-7-6-280,2-9-704,1 2-608,4-6-2009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47 169 11682,'-39'9'4081,"39"-9"-4004,-1 0-1,1 0 1,0 1 0,0-1-1,-1 0 1,1 0-1,0 0 1,0-1-1,0 1 1,-1 0 0,1 0-1,0 0 1,0 0-1,-1 0 1,1 0-1,0 0 1,0 0-1,0 0 1,-1 0 0,1-1-1,0 1 1,0 0-1,0 0 1,-1 0-1,1 0 1,0-1 0,0 1-1,0 0 1,0 0-1,0 0 1,0-1-1,-1 1 1,1 0-1,0 0 1,0-1 0,0 1-1,0 0 1,0-1-1,0-13 1303,7-14 155,6 7-461,-11 18-844,0-1 0,0 1 0,0 0 0,0 0 1,-1-1-1,1 1 0,-1-1 0,0 0 0,0 1 0,0-1 0,0 0 0,0-4 0,-1 8-209,0 0 0,0 0 0,1 0-1,-1 0 1,0 0 0,0 0-1,1 0 1,-1 0 0,0 0-1,0 0 1,1 0 0,-1 0-1,0 0 1,0 0 0,1 0-1,-1 0 1,0 0 0,0 0-1,1 1 1,-1-1 0,0 0-1,0 0 1,0 0 0,1 0-1,-1 0 1,0 1 0,0-1-1,0 0 1,0 0 0,1 0-1,-1 1 1,0-1 0,0 0-1,0 0 1,0 1 0,0-1-1,0 0 1,0 0 0,1 1-1,-1-1 1,0 0 0,13 16-14,-12-13 38,14 15 1,29 28 0,-37-39-32,0-1 0,1 0 0,-1-1 0,1 0 0,0 0-1,1 0 1,9 3 0,-17-8-5,0 1-1,-1-1 1,1 0-1,0 1 1,0-1-1,0 0 1,0 0-1,0 0 1,0 0-1,0 0 1,0 0-1,-1 0 1,1 0-1,0 0 1,0 0-1,0 0 1,0-1-1,0 1 1,0 0-1,0-1 1,-1 1-1,1-1 1,0 1-1,0-1 1,0 1-1,-1-1 1,1 1-1,0-1 1,-1 0-1,1 1 1,-1-1-1,1 0 1,-1 0 0,1 1-1,-1-1 1,1 0-1,-1 0 1,1 0-1,-1 0 1,0 1-1,0-1 1,0 0-1,1 0 1,-1 0-1,0 0 1,0 0-1,0 0 1,0 0-1,-1-1 1,1-8 75,0 1 0,-1-1 0,-3-16 0,2 21-51,-22-94 143,24 99-209,0-1 1,0 1-1,-1 0 1,1 0-1,0 0 0,0-1 1,0 1-1,0 0 1,-1-1-1,1 1 0,0 0 1,0 0-1,0-1 1,0 1-1,0 0 0,0-1 1,0 1-1,0 0 1,0 0-1,0-1 0,0 1 1,0 0-1,0-1 1,0 1-1,0 0 0,0-1 1,0 1-1,0 0 1,0 0-1,0-1 0,1 1 1,-1 0-1,0-1 0,0 1 1,0 0-1,0 0 1,1 0-1,-1-1 0,0 1 1,0 0-1,1 0 1,-1 0-1,0-1 0,0 1 1,1 0-1,-1 0 1,0 0-1,1 0 0,-1 0 1,0 0-1,0 0 1,1-1-1,-1 1 0,0 0 1,1 0-1,-1 0 1,0 0-1,1 0 0,-1 1 1,19 8-2059,-17-7 1911,31 20-2705,10 8-1201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6137,'23'6'19532,"-23"-30"-17771,-3-54-473,1 34-720,-1-2-192,5 27-768,4 4-576,9 15-1713,6 5-287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105 333 13875,'-7'-2'5889,"-4"-5"-1352,9 6-3601,1-1-279,-3-17-417,3-53-184,9 28-657,-2 4-455,1 1-1088,-7 1-417</inkml:trace>
  <inkml:trace contextRef="#ctx0" brushRef="#br0" timeOffset="1">35 38 13755,'-34'-24'5353,"63"17"-3176,8 3-553,12 2-424,-7 2-96,-7 0-640,4 5-383,-15 0-642,-3 0-471,-3 1-944,-12 2-865</inkml:trace>
  <inkml:trace contextRef="#ctx0" brushRef="#br0" timeOffset="2">71 188 15187,'5'5'5673,"11"-4"-4000,8 4-1345,7-2-24,6 2-88,-1 2-256,-5 1-1032,5 3-681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16035,'65'28'6722,"-75"-49"-3697,3-12-1873,3 1-280,4-7-528,1 11-464,6 7-1328,7 6-865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16 12499,'0'-1'382,"0"0"0,-1 0 1,1 1-1,-1-1 0,1 0 1,-1 1-1,1-1 0,-1 0 1,0 1-1,1-1 0,-1 0 1,1 1-1,-1-1 1,0 1-1,0-1 0,1 1 1,-1 0-1,-1-1 0,-19-3 2037,-20 7-1511,39-2-653,-13 2 27,0 0 1,0 2-1,1 0 1,0 0-1,0 2 1,0-1-1,1 2 1,-16 10-1,19-11-225,1 0 0,0 1 0,0 0 0,0 0 0,1 1 0,0 0 0,1 1 0,0-1 0,0 1 0,-9 20 0,15-27-55,0 0 0,0 0 0,0 0 0,0 0 0,1 0 0,-1 0 0,1 0 0,0 0 0,-1 0 0,2 0 0,-1 0 0,0 0 0,0 0 0,1 0 0,0 0 0,0 0 0,-1 0 0,2-1 0,1 5 0,0-3-1,0 0 1,0 0 0,0 0 0,0-1-1,1 1 1,-1-1 0,1 0 0,0 0-1,0-1 1,0 1 0,6 2 0,6 2-62,0-1 1,1-1-1,0 0 1,1-1-1,23 3 1,7-3-591,-32-4 163,1 2 0,22 4 1,-3-30 954,-16 8-390,0 0 0,-1-2-1,-1 0 1,19-25 0,68-95 2774,-105 138-2805,0 0 1,0 0 0,0-1-1,0 1 1,0 0 0,0 0-1,1-1 1,-1 1 0,0 0-1,0 0 1,0-1 0,0 1-1,0 0 1,1 0 0,-1 0-1,0-1 1,0 1 0,0 0-1,1 0 1,-1 0 0,0 0-1,0 0 1,1 0 0,-1-1-1,0 1 1,0 0 0,1 0-1,-1 0 1,0 0 0,0 0-1,1 0 1,-1 0 0,0 0-1,0 0 1,1 0 0,-1 0-1,0 0 1,1 0 0,-1 1-1,0-1 1,0 0 0,0 0-1,1 0 1,-1 0 0,5 16 816,-2 30-677,-3-40-56,7 79-1028,5-30-3080,-5-32 928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28.3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13475,'0'0'5737,"16"10"-2936,2 14-1457,2 12-208,22 14-504,-2 1-280,16-1-712,1-3-464,-10-14-960,-8-6-633</inkml:trace>
  <inkml:trace contextRef="#ctx0" brushRef="#br0" timeOffset="1">53 386 17004,'8'-21'6321,"26"-28"-5217,13-8-184,25-9-431,1 2-329,-6 12-977,-11 12-719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12699,'15'7'6337,"7"7"-1136,24-4-4257,11-2-488,6-4-912,-3-4-776,-19 1-1496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9 293 14715,'-4'0'9106,"3"-2"-8090,-3-8-336,9-35-624,38-77-160,-11 71-144,-4 16-200,-10 20-760,-2 2-544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0 291 16163,'2'-13'6218,"6"-19"-4090,5-12-711,15-10-449,6-3-200,7 12-432,-1 12-144,2 20-664,-3 13-512,-4 15-1737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11258,'8'3'6114,"0"-1"-65,15 1-4481,3-3-367,16-5-137,10-3-136,-5 0-400,2 8-48,-18 0-200,-12 8-120,-6 12-824,-5-4-832,-8 2-817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238 166 11707,'3'-9'385,"0"2"72,-1 1 1,1 0-1,0-1 1,0 1-1,1 0 1,0 0-1,0 1 0,8-10 1,-10 15-339,-1-1-1,0 0 1,0 0-1,1 1 1,-1-1 0,0 0-1,1 1 1,-1 0 0,1-1-1,-1 1 1,0 0 0,1 0-1,-1-1 1,1 1 0,-1 0-1,1 0 1,-1 1 0,3-1-1,0 1 109,0 1-1,0-1 0,-1 1 0,1 0 1,0 0-1,-1 0 0,1 1 0,-1-1 1,4 4-1,-4-3-67,0-1 0,0 1 1,0 0-1,0-1 0,-1 1 0,1 1 1,-1-1-1,0 0 0,0 0 1,0 1-1,0-1 0,-1 1 0,1 0 1,-1 0-1,0-1 0,0 1 1,0 0-1,-1 0 0,1 0 0,-1 0 1,0 0-1,0 0 0,0 0 1,-1 0-1,1-1 0,-1 1 0,0 0 1,0 0-1,-1 0 0,1-1 1,-1 1-1,0-1 0,-2 6 0,-3 0 102,1 0 0,-2 0 0,1-1 0,-1 0-1,0 0 1,-1-1 0,1 0 0,-2 0 0,1-1-1,-18 9 1,20-12-128,-1 1 0,0-1 0,0 0 0,0-1-1,0 0 1,0 0 0,0-1 0,-1 0 0,1 0 0,0-1 0,-1 0-1,1-1 1,-1 0 0,1 0 0,-11-3 0,13 1-76,-1 1 1,0-1 0,1 0-1,0-1 1,0 0-1,0 0 1,0 0-1,1-1 1,0 1-1,-1-1 1,2 0 0,-1-1-1,1 1 1,-1-1-1,2 0 1,-1 0-1,1-1 1,-4-8 0,2 4-41,2 0 0,-1 0 0,1 0 1,1 0-1,0 0 0,1 0 1,0-1-1,1-15 0,0 20-27,1 0 0,0 0 0,0 0 0,1 0 0,0 1 0,0-1 0,0 1-1,1-1 1,0 1 0,0 0 0,1 0 0,0 0 0,0 0 0,8-8 0,-9 11-31,-1 1 1,1 0-1,-1 0 1,1 0 0,0 0-1,0 0 1,0 1 0,0-1-1,0 1 1,0 0-1,1 0 1,-1 0 0,0 0-1,1 0 1,-1 1 0,0 0-1,1 0 1,-1 0-1,1 0 1,-1 0 0,0 0-1,1 1 1,-1 0-1,0 0 1,4 1 0,5 3-468,-1 0 0,0 1 0,-1 0-1,0 0 1,17 14 0,19 17-2366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84 13539,'7'2'936,"0"1"0,1-1 1,-1 1-1,-1 1 0,1-1 1,0 1-1,-1 0 0,1 1 1,5 5-1,-6-5-583,-1 0 1,-1 1-1,1-1 1,-1 1-1,0 0 1,0 0-1,0 0 1,-1 0-1,3 9 1,-4-10-278,0 0 1,-1 0-1,0 1 1,0-1-1,0 0 1,-1 0-1,0 1 0,0-1 1,0 0-1,-1 0 1,1 1-1,-1-1 1,-1 0-1,1 0 1,-1 0-1,0 0 0,0 0 1,0 0-1,0-1 1,-1 1-1,0-1 1,0 0-1,0 1 0,-1-1 1,1-1-1,-1 1 1,0 0-1,0-1 1,-5 4-1,5-4-51,0 0 0,-1-1 0,1 1 0,0-1 1,-1 1-1,1-1 0,-1-1 0,0 1 0,0-1 0,0 1 0,0-2 0,0 1 0,0 0 0,0-1 0,0 0 0,0 0 0,0 0 1,0-1-1,0 0 0,0 0 0,0 0 0,0 0 0,1-1 0,-1 0 0,0 0 0,1 0 0,0-1 0,-1 1 0,1-1 1,0 0-1,0 0 0,0-1 0,1 1 0,-1-1 0,1 0 0,0 0 0,0 0 0,0 0 0,0 0 0,-3-10 0,1 1-151,1 0-1,0-1 0,1 1 1,1-1-1,0 0 0,0 0 1,2-15-1,0 19-40,0 0 0,1 0 0,0-1 1,1 1-1,0 0 0,1 0 0,0 1 0,0-1 0,1 0 1,7-12-1,-9 19 30,1-1 1,0 1 0,0 0 0,0 0-1,0 0 1,1 0 0,-1 1-1,1-1 1,-1 1 0,1 0 0,0 0-1,0 0 1,0 1 0,0-1-1,0 1 1,1 0 0,-1 0 0,0 1-1,0-1 1,1 1 0,-1 0 0,0 0-1,1 0 1,-1 0 0,5 2-1,11 2-584,0 0 0,0 2-1,36 14 1,-45-16 624,-5-1 245,-1-1-1,0 1 1,1 0 0,-1 1-1,-1-1 1,1 1-1,0 0 1,-1 0-1,0 0 1,0 1-1,0-1 1,-1 1-1,5 7 1,2 7 659,-1 0 0,10 30 0,8 18 344,-22-58-1031,0 0 0,1-1 0,-1 0 0,2 0 0,-1 0 0,1-1 0,0 0 0,1 0 0,0-1 1,0 0-1,15 9 0,-20-13-74,1-1 1,-1 1-1,1-1 1,0 1-1,0-1 1,0 0-1,0-1 1,-1 1-1,1-1 1,0 0 0,0 0-1,0 0 1,0 0-1,0 0 1,0-1-1,0 0 1,0 0-1,0 0 1,-1 0-1,1-1 1,0 0-1,-1 1 1,1-1-1,-1 0 1,0-1-1,0 1 1,1-1-1,-2 1 1,1-1-1,0 0 1,4-6 0,-2 2 39,0 0 1,0 0 0,-1-1 0,0 0 0,0 0 0,-1 0-1,0 0 1,0 0 0,-1-1 0,-1 1 0,1-1 0,-1 0 0,0-12-1,-1 5-377,-2 0 0,1 0-1,-2 1 1,0-1-1,-1 1 1,-8-22-1,5 21-1949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53 200 14923,'-52'38'5753,"60"-48"-3976,8 4-369,-9-20-496,1-2-272,-8-19-1232,-8-10-728,-8-6-1080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12963,'30'0'5921,"18"1"-2032,37 4-2561,12 0-240,7 15-407,-14-1-265,-30 4-1057,-13 1-831</inkml:trace>
  <inkml:trace contextRef="#ctx0" brushRef="#br0" timeOffset="1">722 391 11546,'-7'62'5218,"16"-59"-2618,-3-5-495,-1-8-321,3-7-776,-6-9-536,-1-13-880,-2-5-520,-6-7-1216,6 4 1535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18388,'0'-27'2127,"1"0"0,4-31 0,-4 56-1988,-1 0-1,1 0 0,-1 1 0,1-1 1,0 0-1,0 0 0,0 0 1,0 1-1,0-1 0,0 1 1,0-1-1,0 1 0,1-1 0,-1 1 1,1-1-1,-1 1 0,1 0 1,0 0-1,-1 0 0,1 0 1,3-1-1,0 0 96,0 1 0,0 0 0,0 0 0,0 1-1,10-1 1,-9 1 33,9 0 15,0 1 0,0 0 0,0 1 0,-1 0 0,1 1 0,16 6 0,-26-7-259,0 0 1,0 0-1,0 1 1,0-1 0,-1 1-1,1 0 1,-1 1 0,0-1-1,5 5 1,-7-5-25,0-1 1,-1 0-1,1 1 1,0-1-1,-1 1 1,0-1-1,0 1 0,0 0 1,0 0-1,0 0 1,0-1-1,-1 1 1,1 0-1,-1 0 1,0 0-1,0 0 1,0 0-1,-1 3 0,0-1-4,0 0-1,-1 0 0,0 0 0,0-1 1,-1 1-1,1-1 0,-1 1 0,0-1 1,0 0-1,0 0 0,-1 0 0,1 0 1,-1-1-1,0 0 0,0 1 0,0-1 1,-7 3-1,-6 4-96,0-1 0,0 0 0,-22 6 1,29-10-196,-1-1 1,0-1-1,0 0 0,0 0 1,-1-1-1,1 0 1,-16 0-1,22-5-1809,13-2 405,20-5-980,13 5-553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16 12291,'4'11'7923,"-7"19"-5960,2-23-1072,-3 22 151,1-10-599,0 0 1,2 1-1,0 0 0,1-1 0,4 30 0,-3-44-403,0 0 0,0 0-1,1 0 1,0 0 0,0 0 0,0 0 0,1 0-1,-1-1 1,1 1 0,0-1 0,1 0-1,-1 0 1,1 0 0,-1 0 0,1-1 0,0 1-1,1-1 1,-1 0 0,1 0 0,-1-1-1,1 0 1,0 1 0,0-1 0,0-1 0,9 3-1,-8-2 15,0-1-1,0 0 0,0 0 0,0 0 1,0-1-1,0 0 0,0 0 1,0 0-1,0-1 0,0 0 0,-1 0 1,1-1-1,0 0 0,0 0 1,-1 0-1,1 0 0,-1-1 0,9-6 1,-8 5-9,0-1 0,-1-1 1,0 1-1,0-1 0,0 0 1,-1 0-1,1 0 0,-2 0 1,1-1-1,-1 0 0,0 0 1,0 0-1,-1 0 0,3-12 1,0-11-137,2-49 1,-3 26-2023,-2 41-370,4 13-1424</inkml:trace>
  <inkml:trace contextRef="#ctx0" brushRef="#br0" timeOffset="1">643 261 16307,'0'-11'6954,"-3"-4"-3465,1-11-2113,1-5-448,-2-16-608,3 1-528,0 6-1384,-4-4-753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29.0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71 11170,'36'-10'4545,"25"-8"-2424,61 0-1057,26 4 128,33 4 129,27 11-161,11 17-272,15 15-80,18 29-392,-18 17-128,-23 27-160,-25-1-120,-27 6-72,-6-4-72,-33-17-424,-5-1-360,-32-21-1144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18612,'33'5'7570,"14"3"-4810,26-8-1328,12 0-295,12-8-529,1-7-216,-19 4-240,-17-4-48,-29 7-432,-14 7-632,-11 1-1745,-3 5-1040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1 295 12739,'2'2'670,"0"0"1,1 0-1,-1 0 1,1 0 0,-1 0-1,1 0 1,0 0-1,2 1 1,30 9 1157,34-3-1201,-51-8-433,1-1 1,-1-1-1,26-5 1,-36 5-147,0-1 0,-1 0 0,1 0 1,-1 0-1,1-1 0,-1-1 0,0 1 0,0-1 0,-1 0 1,10-8-1,-15 11-18,0 0 0,1-1 0,-1 1 0,0-1 0,0 1 0,0-1 0,0 1 0,0-1 0,-1 0 0,1 1 0,0-1 0,-1 0-1,1 0 1,-1 1 0,0-1 0,1 0 0,-1 0 0,0 0 0,0 1 0,0-1 0,0 0 0,-1 0 0,1 0 0,0 1 0,-1-1 0,0 0 0,1 0 0,-1 1 0,0-1 0,0 0 0,1 1 0,-1-1 0,-1 1 0,1-1 0,0 1 0,0 0 0,0-1 0,-3 0 0,-6-9 340,-1 1 1,-1 0-1,-22-14 1,17 13 10,-5-4 79,12 8-204,-1 0 1,1-1 0,0 0 0,1-1-1,0 0 1,-12-15 0,20 23-238,1 0 0,-1 0-1,0 0 1,1 0 0,-1 0 0,1 0 0,-1 0 0,1 0-1,-1-1 1,1 1 0,0 0 0,0 0 0,-1-1 0,1 1 0,0 0-1,0 0 1,1-1 0,-1 1 0,0 0 0,0 0 0,0-1-1,1 1 1,0-2 0,0 1-46,1 0-1,-1 0 1,1 0-1,0 0 1,-1 0-1,1 0 1,0 1-1,0-1 1,0 1 0,0-1-1,4-1 1,2 0-275,0-1 1,1 1 0,-1 1 0,1-1 0,-1 1-1,13-1 1,21 5-1973,1 8-320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14019,'114'-11'5929,"-111"17"-2960,-3 12-1561,-5 10-344,-3 14-415,-2 0-289,1-4-608,1-3-433,6-2-1231,-5-9-713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 12027,'-4'-5'9418,"13"9"-8850,0 23-192,37 35-272,-46-44 8,0-3-248,-2-1-296,-1-1-817,1-1-503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12347,'51'-91'4889,"-40"97"-2929,-3 1-424,12 4-215,-1 2-41,-7 8-480,7 0-216,-14 4-280,-5-1-136,0-5-280,-3 1-208,-5-2-1048,-2 0-728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37 304 11979,'-21'8'1593,"20"-7"-1465,1-1 0,-1 1 0,1-1 0,-1 0 1,1 1-1,-1-1 0,1 0 0,-1 1 0,1-1 1,-1 0-1,1 0 0,-1 0 0,0 0 0,1 1 0,-1-1 1,1 0-1,-1 0 0,0 0 0,1 0 0,-1 0 1,1 0-1,-1-1 0,1 1 0,-1 0 0,-1 0 1,10-28 2866,1-7-1624,-1-1-1,-2 0 1,2-40-1,-8 74-1299,3-7 1094,3 14-655,6 23-381,-9-21-32,4 7-54,0 0 1,1-1-1,0 1 1,19 21-1,-23-30-47,0-1-1,1 1 1,-1-1 0,1 0 0,0 0-1,1 0 1,-1-1 0,0 0 0,1 0-1,0 0 1,0-1 0,0 0 0,0 0-1,9 2 1,-13-4 0,0 0-1,-1 0 0,1 1 1,0-1-1,0-1 0,0 1 1,-1 0-1,1 0 0,0-1 1,0 1-1,-1-1 0,1 1 1,0-1-1,-1 0 0,1 0 1,-1 0-1,1 0 0,-1 0 1,1 0-1,-1 0 0,1 0 1,0-2-1,0 0 12,0 0 0,0 0 0,0-1 0,0 1 0,-1 0 0,0-1 0,0 1 0,0-1 0,0 1 0,0-6 0,1-8 181,-2 1 0,0-1 1,-4-27-1,4 41-131,-1-5 125,1 6-133,-1 0 0,1-1 0,0 1 0,-1 0 0,1 0 0,0 0 0,1 0 0,-1 0 0,0-1 0,1-2 0,0 4-71,0 0-1,0 1 0,0-1 0,0 1 1,-1-1-1,1 1 0,0 0 0,0-1 1,0 1-1,0 0 0,0 0 0,0-1 1,0 1-1,0 0 0,0 0 0,0 0 1,0 0-1,0 0 0,0 1 0,0-1 1,0 0-1,0 0 0,0 1 0,0-1 1,0 0-1,1 2 0,108 37-3503,0 0 5,-51-27 2381,-42-9 1175,0 0-1,-1 2 0,1-1 1,-1 2-1,19 9 1,-34-15 46,0 0 0,-1 1 0,1-1 0,0 1 1,0-1-1,-1 1 0,1-1 0,-1 1 0,1-1 1,0 1-1,-1 0 0,1-1 0,-1 1 0,1 0 1,-1 0-1,0-1 0,1 1 0,-1 0 0,0 0 1,0 0-1,1-1 0,-1 1 0,0 0 0,0 0 0,0 0 1,0 0-1,0 0 0,0-1 0,0 1 0,0 0 1,-1 0-1,1 0 0,0 0 0,0-1 0,-1 1 1,1 0-1,0 0 0,-1-1 0,1 1 0,-1 0 1,1-1-1,-1 1 0,1 0 0,-1-1 0,1 1 0,-1-1 1,0 1-1,1-1 0,-3 2 0,-2 3 419,-1-1 0,1 1 1,-1-1-1,-11 5 0,6-3-146,0-2 0,0 1 1,0-1-1,0-1 0,-1 0 0,0 0 1,0-1-1,1-1 0,-15 0 1,21-1-301,-1 0 1,1-1 0,-1 1-1,1-1 1,0-1 0,-1 1-1,1-1 1,0 0 0,0 0 0,0 0-1,0-1 1,0 0 0,1 0-1,-1 0 1,1 0 0,0-1 0,0 1-1,0-1 1,0 0 0,1-1-1,-1 1 1,-2-6 0,2 2-69,1 0 0,0 0 0,1 0 1,0 0-1,0-1 0,0 1 0,1-1 1,1 1-1,-1-1 0,2 0 0,-1 1 0,1-1 1,0 1-1,1-1 0,0 1 0,5-14 0,-5 16-93,0 0 1,1 0-1,0 0 0,0 1 0,0 0 0,1-1 0,0 1 0,0 1 0,0-1 0,9-7 0,-10 9-34,1 1-1,-1 0 1,1 0-1,0 0 1,0 0-1,0 0 1,0 1-1,0 0 1,1-1-1,-1 2 1,0-1 0,1 0-1,-1 1 1,0 0-1,1 0 1,7 1-1,-5 1-216,1 0 0,0 0 0,-1 1 0,0-1 0,9 6 0,39 23-2256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27 254 17548,'24'39'6865,"-29"-54"-4936,-3-3-465,3-13-616,-3-11-472,3-10-824,2 2-480,-5 4-728,0 7-585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17196,'-43'6'6305,"78"-1"-4721,18 0-1032,-1 0-55,0 0-161,0 0-248,-8-2-1017,2 5-887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0 355 13627,'4'-8'6238,"10"-9"-4737,-4 4-754,24-43 2156,52-121 0,-82 167-2662,0 0 1,1 0-1,1 0 0,0 1 0,0 0 0,14-16 1,-3 74 90,-2-12-1684,3 0 0,22 36 0,-13-32-1479</inkml:trace>
  <inkml:trace contextRef="#ctx0" brushRef="#br0" timeOffset="1">114 203 14443,'0'-2'6161,"12"5"-3504,12 4-1097,28 1-1024,8 8-312,0-11-696,5 8-240,-18-7-896,-4 3-673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17132,'32'-11'5865,"69"-12"-4841,27 0-240,81 6 449,39-3 247,25 2-360,15 4-264,-34 7-400,-51 7-368,-83 7-264,-40 4-168,-61-1-416,-19-7-96,-10 7-1080,-16-10-809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34.9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64 16948,'-5'-58'6185,"17"56"-5097,6 0-336,14 1-256,14 1-119,10 8-73,-4 5-104,-13 13-232,-14 3 80,-37 5-48,-12 4-8,-28-1 32,-11-6-176,-1-12-88,9-6-225,21-11-727,14 1-536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29.8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271 0 14427,'2'4'6301,"-10"20"-5577,8-22-426,-26 69 158,-2-1-1,-4-1 1,-3-2 0,-2-1-1,-51 67 1,70-113 224,100-45 558,-37 15-1417,0 2 0,1 1 1,0 3-1,0 2 0,0 1 0,90 12 1,-103-8-1562,-1-3 0,1 0-1,36-6 1,-39 3-448,-5 2-1371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18348,'0'0'7890,"0"-4"-8034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18500,'8'88'8626,"-11"-90"-8098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47 13083,'-13'-13'5569,"-13"-6"-2840,-14 4-553,-35 22-472,-3 16-151,-13 19-513,6 7-128,32 4-320,14-7-120,39-6-288,26 1-96,37-15-240,15-5-224,7-19-824,2-5-640,-18-12-1249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13955,'-11'0'6089,"-5"2"-2920,-22 11-1385,-9 5-143,-8 19-241,0 14-312,16 1-192,19 3-263,36-13-393,23-8 40,54-11-312,18-20-32,7-13-625,-23-20-519,-50-6-1344,-19 8-833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83 200 17604,'-83'-34'6465,"95"10"-5361,9-7-351,1 1-345,-4 0-264,5 4-600,-2 8-489,-1 11-1455,2 7-3129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12395,'0'-1'6161,"2"-9"-1648,6-10-1937,13-9-935,2-7-305,6 7-592,0 10-272,-8 1-696,2 10-600,2 8-1560,-4 0 167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14 12979,'1'-4'5759,"-1"3"-5629,-1 1 0,1-1 0,0 1 0,0 0 0,0-1 1,0 1-1,0-1 0,-1 1 0,1 0 0,0-1 1,0 1-1,-1-1 0,1 1 0,0 0 0,-1 0 1,1-1-1,0 1 0,-1 0 0,1-1 0,0 1 0,-1 0 1,1 0-1,-1 0 0,1-1 0,0 1 0,-1 0 1,1 0-1,-1 0 0,1 0 0,-1 0 0,1 0 1,0 0-1,-1 0 0,1 0 0,-1 0 0,1 0 1,-1 0-1,1 0 0,-1 1 0,-17 3 140,0 1 0,0 1-1,1 1 1,0 0 0,0 1 0,1 1-1,0 1 1,-21 16 0,25-16-224,-1 0 1,2 1-1,-1 0 1,1 1-1,1 1 1,0-1-1,1 1 1,1 1-1,0 0 1,-10 23-1,17-34-48,0 0-1,-1 0 0,1 1 0,0-1 1,1 0-1,-1 1 0,1-1 0,-1 1 1,1-1-1,0 1 0,0-1 0,1 1 0,-1-1 1,1 1-1,0-1 0,-1 1 0,2-1 1,-1 0-1,0 0 0,1 1 0,-1-1 1,1 0-1,0 0 0,0-1 0,0 1 0,0 0 1,1 0-1,-1-1 0,1 0 0,-1 1 1,1-1-1,0 0 0,0 0 0,0-1 1,0 1-1,0-1 0,1 1 0,-1-1 0,5 1 1,9 3 14,1-1 0,0 0 0,0-2 0,1 0 0,-1-1 0,22-1 1,-25-1 139,-1 0 0,0-1 0,0-1 0,-1 0 0,1 0 0,-1-2 0,1 1 0,21-13 0,-34 18-25,-1-1-1,1 0 1,0 1-1,-1-1 1,1 0-1,0 1 1,-1-1-1,1 1 1,-1-1-1,1 1 1,-1 0-1,1-1 1,-1 1-1,1-1 1,-1 1-1,1 0 1,-1-1-1,0 1 1,1 0-1,-1 0 1,0-1-1,0 1 1,0 0-1,0 0 1,0-1-1,1 1 1,-2 1-1,11 38-954,-7-23 740,8 12-1584,0-12-895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15139,'5'11'5649,"5"12"-4384,3 3-297,4 0-288,-4 0-176,5-3-288,-6 0-80,-1-2-248,0-5-328,-4-3-752,1 0-472,-5-8-1633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11787,'3'2'8881,"10"4"-7184,3 4-201,7 8-360,0-2-255,-7 4-513,0-7-280,-8 1-753,-3-4-615,-2-2-2201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12715,'-7'0'1310,"0"0"0,1 0 0,-1 0 0,1 1 1,-1 0-1,1 1 0,-1-1 0,-9 5 0,4-1-601,0 1 0,0 0 0,-18 13 0,3 3-535,1 0 0,-28 31 1,52-51-150,-1 0 1,1 1 0,-1 0 0,1 0 0,0-1-1,0 1 1,0 1 0,0-1 0,1 0-1,0 0 1,-1 1 0,1-1 0,0 0 0,0 1-1,1-1 1,-1 1 0,1 0 0,0-1-1,0 1 1,0 4 0,1-7-35,-1 1-1,1 0 1,-1-1-1,1 1 1,0-1-1,0 1 1,0-1-1,0 1 1,0-1-1,0 1 1,0-1-1,0 0 1,1 0-1,-1 0 0,0 1 1,3 0-1,0 0-50,-1-1 1,1 1-1,-1-1 0,1 0 0,-1 0 0,1 0 0,0-1 0,-1 1 0,1-1 0,5 0 0,3-1-270,-1 0 0,1-1 0,0 0 0,0 0 1,20-9-1,62-29-1482,-3 0 603,49-1 571,-116 36 702,-1 1 0,1 1 0,45-1 0,-67 4 6,0 0 0,0 0-1,0 0 1,0 0 0,0 0-1,-1 1 1,1-1 0,0 1-1,0-1 1,0 1 0,-1 0 0,1-1-1,0 1 1,-1 0 0,1 0-1,-1 0 1,1 1 0,1 1-1,-2-2 9,-1 0 0,1 0 0,-1 0 1,1 0-1,-1 0 0,0 1 0,0-1 0,1 0 0,-1 0 0,0 0 0,0 1 0,0-1 0,0 0 0,0 0 0,-1 1 0,1-1 0,0 0 1,0 0-1,-1 0 0,0 2 0,-3 5 278,0 0 0,-1-1 1,0 0-1,0 1 0,-10 10 0,7-10-137,0 0 0,-1-1 0,0 1 0,0-1 0,-12 7 0,16-12-129,0 1 1,1-1-1,-1 0 1,0 0 0,0 0-1,0-1 1,0 0 0,0 0-1,-1 0 1,1 0-1,0-1 1,0 0 0,-8-1-1,11 1-57,0-1-1,0 1 1,0-1-1,0 1 1,0-1-1,0 0 1,0 0-1,1 0 1,-1 0-1,0 0 1,1 0-1,-1 0 1,0 0-1,1-1 1,0 1-1,-1-1 1,1 1-1,0-1 0,0 0 1,-2-3-1,1 2-23,1-1-1,0 0 1,0 0-1,0 0 1,0 0-1,1 0 1,0 1-1,0-1 1,0 0-1,0-5 1,2 0-117,-1 0 1,1 0 0,1 0-1,-1 0 1,1 0 0,1 1-1,0 0 1,7-12 0,-9 16-21,1 1 0,-1-1 1,1 1-1,0 0 0,0 0 1,0 0-1,1 1 0,-1-1 1,0 1-1,1 0 0,0 0 1,-1 0-1,1 0 0,0 1 1,0-1-1,0 1 0,0 0 0,5-1 1,-2 2-163,-1 0 0,0 1 0,1-1 0,-1 1 0,0 0-1,0 1 1,1 0 0,-1 0 0,0 0 0,-1 0 0,8 5 0,32 18-2567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30.1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2 287 16404,'36'-23'6753,"-43"-23"-4128,-4-17-1241,0 3-336,7 23-520,0 2-472,7 21-1424,15 6-945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58 443 13195,'-3'-18'7851,"-5"-7"-4815,-2-7-1778,3-4-575,2 0 1,1-1-1,2 1 0,1-1 0,6-45 1,-4 77-699,1-1 1,0 1 0,0 0 0,0-1 0,1 1-1,-1 0 1,1 1 0,0-1 0,1 0 0,-1 1-1,1 0 1,0 0 0,0 0 0,0 0 0,1 1-1,-1-1 1,1 1 0,0 0 0,0 1 0,0-1-1,0 1 1,8-3 0,-8 4 2,-1-1 0,1 1 0,-1 0-1,1 0 1,-1 0 0,1 1 0,-1 0 0,1-1 0,-1 2-1,1-1 1,0 0 0,-1 1 0,1 0 0,-1 0 0,1 0 0,-1 1-1,0 0 1,0-1 0,1 2 0,-1-1 0,-1 0 0,1 1 0,0-1-1,0 1 1,-1 0 0,0 1 0,4 3 0,-5-4 25,0 0 1,0 0 0,-1 0-1,1 0 1,-1 0 0,1 0-1,-1 0 1,0 1 0,-1-1-1,1 0 1,0 1 0,-1-1-1,0 1 1,0-1 0,0 1-1,0-1 1,-1 4 0,-1 0 26,0-1-1,0 0 1,0 1 0,-1-1 0,1 0 0,-2-1 0,1 1 0,-6 7-1,-2 1 75,-1-1-1,0 0 1,-1-1-1,0-1 1,-29 20-1,37-27-191,-1 0-1,-1-1 0,1 1 0,0-1 1,-1 0-1,0-1 0,1 1 0,-1-1 0,0-1 1,0 1-1,0-1 0,0-1 0,-11 1 1,17-1-21,1 0 0,-1 0 1,0-1-1,1 1 1,-1 0-1,0 0 1,1 0-1,-1-1 0,1 1 1,-1 0-1,1-1 1,-1 1-1,1-1 1,-1 1-1,1 0 0,-1-1 1,1 1-1,-1-1 1,1 1-1,0-1 1,-1 0-1,1 0 0,-2-14-3104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25 252 11867,'-2'-3'11378,"0"-10"-8906,-1-5-311,-5-14-729,2-4-480,2-8-880,4-3-632,0 14-1520,8 7-1113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71 313 12651,'-71'37'4463,"71"-54"1298,10-38-4715,-8 42-499,16-156 586,-14 108-927,-1 32-51,-3 29-152,0-1 0,0 1 0,0 0 0,0 0 0,0 0 1,0-1-1,0 1 0,0 0 0,0 0 0,0 0 1,0-1-1,0 1 0,0 0 0,0 0 0,0 0 0,0-1 1,1 1-1,-1 0 0,0 0 0,0 0 0,0 0 0,0-1 1,0 1-1,1 0 0,-1 0 0,0 0 0,0 0 1,0 0-1,0 0 0,1 0 0,-1-1 0,0 1 0,0 0 1,0 0-1,1 0 0,-1 0 0,0 0 0,0 0 1,0 0-1,1 0 0,-1 0 0,0 0 0,0 0 0,0 0 1,1 0-1,-1 0 0,0 0 0,0 0 0,0 1 1,1-1-1,-1 0 0,0 0 0,0 0 0,0 0 0,0 0 1,1 0-1,-1 0 0,0 1 0,0-1 0,9 12 152,8 20 11,-13-21-123,2 0-1,0 0 0,0-1 1,1 0-1,0 0 1,9 9-1,-13-16-37,0-1 1,0 0-1,0 1 1,0-2-1,0 1 1,0 0-1,0-1 1,1 1-1,-1-1 1,1 0-1,-1 0 1,1 0-1,-1-1 1,1 1-1,0-1 1,-1 0-1,1 0 1,0 0-1,-1 0 1,1-1-1,0 1 0,-1-1 1,1 0-1,-1 0 1,6-3-1,2-1 34,-1-1 0,1 0 0,-1-1 0,0 0 0,0-1 0,-1 0 0,0 0 0,-1-1 0,0 0-1,13-19 1,7-6 886,-28 34-913,0 0 0,0 0 0,0 0 0,0 0 1,1 0-1,-1 0 0,0 0 0,0 0 0,0-1 1,0 1-1,0 0 0,0 0 0,1 0 0,-1 0 0,0 0 1,0 0-1,0 0 0,0 0 0,0 0 0,1 0 0,-1 0 1,0 0-1,0 0 0,0 0 0,0 0 0,0 0 1,0 1-1,1-1 0,-1 0 0,0 0 0,0 0 0,0 0 1,0 0-1,0 0 0,0 0 0,0 0 0,1 0 1,-1 0-1,0 1 0,0-1 0,0 0 0,0 0 0,0 0 1,0 0-1,0 0 0,0 0 0,0 0 0,0 1 0,0-1 1,0 0-1,0 0 0,0 0 0,0 0 0,0 0 1,0 1-1,0-1 0,0 0 0,0 0 0,0 0 0,0 0 1,0 0-1,0 0 0,0 1 0,0-1 0,0 0 1,0 0-1,0 0 0,2 21 565,0 0 1,-2 32-1,3 35-175,-2-80-492,0 0 0,1 0 0,0 0 1,1 0-1,-1 0 0,2 0 0,-1-1 0,7 11 0,-8-14-87,1 0-1,0-1 0,0 1 0,0-1 0,0 0 0,0 0 0,1 0 0,-1 0 0,6 3 0,-1-3-366,-1 0 0,1 0-1,0-1 1,12 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14875,'-6'59'7502,"3"-30"-6724,-2 1 0,-13 41 0,5-46-323,11-22-608,11-4-62,7-3 125,-7 1 89,-4 2 6,-1 0 0,1-1 0,0 1 0,-1 1 0,1-1 0,0 1 0,0 0 0,0 0 0,-1 0 0,1 1 0,0-1 0,0 1 0,-1 0 0,1 1 0,4 1 0,33 25 195,-34-21-141,1 0-1,0-1 1,17 9 0,-23-14-200,0 0 0,0 0 0,0 0 0,0 0 0,0-1 0,0 1 0,0-1-1,0 1 1,0-1 0,0 0 0,0-1 0,0 1 0,1 0 0,-1-1 0,0 0-1,0 1 1,4-3 0,22-16-2806,2-5-2489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1 306 12931,'5'8'1254,"10"10"1533,-15-17-2696,1-1 1,-1 0-1,1 0 1,-1 1-1,1-1 1,-1 0-1,1 0 1,-1 0-1,1 0 1,0 0-1,-1 0 1,1 0-1,-1 0 1,1 0-1,-1 0 1,1 0-1,-1 0 1,1 0-1,-1 0 1,1 0-1,0 0 1,-1-1-1,1 1 1,-1 0-1,1 0 1,-1-1-1,0 1 1,1 0-1,-1-1 0,1 1 1,-1 0-1,1-1 1,-1 1-1,0-1 1,1 1-1,-1-1 1,1 0-1,29-42 2684,49-90-1,0-2 1019,-74 125-3359,0 5 178,5 14-468,7 9-152,-1 1-1,-1 1 1,18 32-1,-26-39-786,-1 0-1,-1 0 0,0 1 0,5 20 0,-10-34 572,0 1 0,0 0 0,0 0 0,0-1 0,1 1 0,-1 0 0,0 0 0,0-1 0,1 1 0,-1 0 0,1-1 0,-1 1-1,0 0 1,1-1 0,-1 1 0,1-1 0,0 1 0,-1-1 0,1 1 0,0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13819,'-106'13'6473,"111"-13"-2576,13 0-1936,-2 0-513,22 3-632,-2 4-96,-4-4-912,1-1-608,-16-2-1376,0 3-897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62 417 16516,'19'44'5329,"-16"-57"-2171,-2-13-3125,-24-272-3882,21 284 3000,-1-1-1,-9-27 1,11 39 503,-1 0 0,1-1-1,-1 1 1,1 0 0,-1 0-1,0 0 1,0 0 0,-1 0-1,1 0 1,-1 1 0,1-1 0,-1 1-1,0-1 1,0 1 0,0 0-1,-7-5 4018,19 6-204,110 14 650,7-1-3841,-88-8-2081,-14 2-2135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18148,'0'0'6465,"18"-4"-5449,6-3-703,13 1-217,7-3-368,0 18-1065,-2-1-647</inkml:trace>
  <inkml:trace contextRef="#ctx0" brushRef="#br0" timeOffset="1">446 265 18988,'-3'-6'7362,"-2"-17"-5290,2-8-744,3-15-800,0-7-255,0 1-802,13 14-463,5 22-872,6 16-809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6 14787,'45'-6'5192,"-45"6"-5146,1 0-1,-1 0 1,0 0 0,0 1 0,0-1 0,1 0-1,-1 0 1,0 0 0,0 0 0,1 0-1,-1 0 1,0 0 0,0 0 0,0 0-1,1 1 1,-1-1 0,0 0 0,0 0 0,0 0-1,1 0 1,-1 1 0,0-1 0,0 0-1,0 0 1,0 0 0,0 1 0,0-1-1,1 0 1,-1 0 0,0 0 0,0 1 0,0-1-1,0 0 1,0 0 0,0 1 0,0-1-1,0 0 1,0 0 0,0 1 0,0-1-1,0 0 1,0 0 0,0 1 0,0-1 0,0 0-1,-1 0 1,1 1 0,0-1 0,0 0-1,0 0 1,0 0 0,0 1 0,-1-1-1,1 0 1,-11 16 444,5-9-254,-1 6-144,1 0 1,0 0-1,0 0 0,2 0 0,-1 1 0,2 0 1,-4 28-1,5-27 34,1-11-40,1-6-27,23 8 5,-10-1-52,-1 0 1,0 0-1,0 1 1,14 9-1,-21-12-10,0 0 0,1 0-1,-1-1 1,1 0 0,0 0-1,-1 0 1,1-1 0,0 0 0,0 0-1,0 0 1,0-1 0,0 1-1,0-2 1,0 1 0,0-1 0,0 0-1,0 0 1,0 0 0,0-1 0,0 0-1,-1 0 1,1-1 0,-1 1-1,1-1 1,-1 0 0,0-1 0,5-3-1,-5 3-4,2-2 69,0 1 1,0 0-1,0 0 1,10-4-1,-15 8-29,-1 1 0,0-1 0,1 1-1,-1-1 1,1 1 0,0-1 0,-1 1 0,1 0-1,-1 0 1,1 0 0,-1 0 0,1 0 0,-1 0-1,1 0 1,0 0 0,-1 0 0,1 1 0,-1-1-1,1 1 1,-1-1 0,1 1 0,-1 0-1,0 0 1,1-1 0,-1 1 0,0 0 0,0 0-1,1 0 1,-1 0 0,1 2 0,5 5 38,0 1 1,0-1 0,1-1-1,0 0 1,1 0-1,-1 0 1,1-1 0,1-1-1,16 9 1,-22-13-125,0 1-1,0-1 1,0 0 0,0 0-1,1 0 1,-1-1 0,0 1 0,0-1-1,1 0 1,-1-1 0,0 1-1,0-1 1,0 1 0,1-1-1,-1-1 1,0 1 0,0 0 0,0-1-1,-1 0 1,1 0 0,0 0-1,-1 0 1,1-1 0,-1 0 0,0 1-1,0-1 1,5-6 0,-4 4-302,0 1 1,-1-1 0,0 0 0,0 0-1,0 0 1,0 0 0,-1 0-1,0-1 1,0 1 0,-1-1-1,0 0 1,1 1 0,-2-1 0,1 0-1,-1 0 1,0 0 0,-1-10-1,-2-7-3823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 16147,'100'-2'9866,"-32"7"-9944,93 17-1,-159-21 6,-1-1-1,0 0 0,0 0 1,1 0-1,-1 1 0,0-1 1,1 1-1,-1-1 0,0 1 1,0-1-1,0 1 0,0 0 1,1-1-1,-1 1 0,0 0 1,0 0-1,0 0 0,0 1 1,0-1-52,-1-1 1,0 1-1,0 0 1,0-1-1,0 1 1,0 0-1,0-1 0,0 1 1,0 0-1,0-1 1,0 1-1,-1 0 1,1-1-1,0 1 1,0 0-1,-1-1 1,1 1-1,0-1 0,-1 1 1,1-1-1,0 1 1,-1 0-1,1-1 1,-2 1-1,-3 4-657,0 0 0,-1-1-1,1 0 1,-1 0 0,0-1 0,-7 4-1,-124 47-6468,28-12 7394,83-30 4488,-49 29 0,75-41-4537,0 0-1,-1 0 1,1 0 0,0 0-1,0 0 1,-1 0 0,1 0-1,0 0 1,0 1 0,0-1-1,-1 0 1,1 0 0,0 0-1,0 0 1,0 1 0,0-1-1,-1 0 1,1 0-1,0 1 1,0-1 0,0 0-1,0 0 1,0 1 0,0-1-1,0 0 1,0 0 0,0 1-1,0-1 1,-1 0 0,1 0-1,0 1 1,1-1 0,-1 0-1,0 0 1,0 1 0,0-1-1,0 0 1,10 6 1714,22 0-136,154 6-1419,-113-11-1937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30.6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28 380 12755,'-1'0'157,"1"1"0,-1-1 0,0 0 0,0 0 0,0 1 0,1-1 0,-1 0 0,0 0 0,0 0 1,0 0-1,1 0 0,-1 0 0,0 0 0,0 0 0,0 0 0,1-1 0,-1 1 0,0 0 0,0 0 0,0-1 0,1 1 0,-1-1 1,0 1-1,1 0 0,-1-1 0,0 1 0,1-1 0,-1 0 0,1 1 0,-1-1 0,0 1 0,1-1 0,0 0 0,-1 0 1,1 1-1,-1-1 0,1 0 0,0 0 0,-1 1 0,1-2 0,0-4 234,0 1-1,1-1 1,0 1-1,0-1 1,3-9-1,-3 10-275,2-9 431,0 2-224,0 0 0,1 1 0,0-1 0,8-17 0,-11 27-292,0 1 0,0-1-1,0 0 1,0 1 0,0 0 0,0-1 0,0 1-1,0-1 1,0 1 0,1 0 0,-1 0-1,0 0 1,1 0 0,-1 0 0,1 0-1,0 0 1,-1 0 0,1 1 0,-1-1 0,1 1-1,0-1 1,0 1 0,-1-1 0,1 1-1,0 0 1,0 0 0,0 0 0,-1 0 0,1 0-1,0 1 1,0-1 0,-1 0 0,1 1-1,0-1 1,-1 1 0,1 0 0,0-1-1,-1 1 1,3 2 0,11 7 184,0 0 0,0 1 0,12 14-1,-17-15-180,0-1-1,1 0 1,0 0-1,0-1 1,0-1-1,1 0 0,21 8 1,-24-12-16,-1 0-1,1-1 1,0 0 0,0 0 0,0-1-1,1-1 1,-1 1 0,0-2 0,12 0-1,-17 0 50,-1 0 0,0 1 0,0-1 1,1 0-1,-1 0 0,0-1 0,0 1 0,0-1 0,0 1 0,-1-1 0,1 0 0,0 0 0,-1 0 0,1-1 0,-1 1 0,0 0 0,0-1 0,0 0 0,0 1 1,0-1-1,0 0 0,-1 0 0,0 0 0,1 0 0,-1 0 0,0 0 0,0-1 0,0-5 0,1-20 327,-1 0 0,-2 0 1,-1 0-1,-1 0 0,-1 1 0,-11-35 1,15 62-445,0 0 1,0 0-1,0 0 1,0 0 0,0 1-1,0-1 1,0 0-1,0 0 1,1 0 0,-1 0-1,0 1 1,1-1-1,-1 0 1,0 0 0,1 1-1,-1-1 1,1 0-1,-1 0 1,1 1 0,-1-1-1,1 1 1,-1-1-1,1 0 1,0 1 0,-1-1-1,1 1 1,0 0-1,0-1 1,-1 1 0,1-1-1,0 1 1,0 0-1,0 0 1,-1-1 0,2 1-1,40-6-2050,-19 3 860,-10-1 587,-4 1-75,1 1 0,-1-1 0,1 2 0,0-1 0,0 1-1,0 1 1,0 0 0,-1 0 0,1 1 0,12 2 0,-10 1-708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17620,'-34'20'6417,"-42"33"-5041,8 7-167,14 1 31,15-5-80,36-10-432,16-4-264,29-14-328,21-4-216,14-21-384,1-3-568,-13-11-1160,-8-2-753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10098,'5'11'6802,"-5"12"-4310,0-11-1500,0 10-288,0 0-1,2 1 0,0-1 0,2 0 0,9 33 0,-10-48-610,-1 0-1,1 0 1,1 0-1,-1 0 1,1 0-1,1 0 1,-1-1-1,1 0 0,0 0 1,0 0-1,1-1 1,0 0-1,0 0 1,0 0-1,0-1 1,1 0-1,0 0 0,0 0 1,12 3-1,-13-4-60,-1-2 0,1 1 0,0 0 0,0-1 0,0 0 0,0-1 0,1 1 0,-1-1 0,0 0 0,0-1 0,0 0-1,0 0 1,0 0 0,0 0 0,0-1 0,0 0 0,0 0 0,-1-1 0,1 0 0,8-6 0,-7 4-29,-1 0 1,-1-1-1,1 0 1,-1 0-1,0 0 0,0-1 1,-1 0-1,0 0 1,0 0-1,0 0 1,-1 0-1,0-1 0,-1 0 1,0 1-1,2-11 1,1-24-719,-1 1 0,-3-50 0,-1 73-334,0-1-1114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27 228 10178,'-8'79'4109,"10"-60"2431,1-34-1964,-7-8-3866,-15-123 1839,19 145-2512,-1-1-1,1 1 0,0 0 1,0 0-1,0-1 1,0 1-1,0 0 1,1-1-1,-1 1 1,0 0-1,0 0 1,1-1-1,-1 1 0,1 0 1,-1 0-1,1 0 1,1-2-1,-1 2-24,-1 1-1,1-1 0,-1 1 0,1 0 1,0-1-1,-1 1 0,1 0 1,0 0-1,0 0 0,-1-1 1,1 1-1,0 0 0,-1 0 0,1 0 1,0 0-1,0 0 0,-1 0 1,1 1-1,0-1 0,0 0 0,-1 0 1,2 1-1,5 2-4,-1 0 0,1 1 0,-1-1-1,11 10 1,-12-9 11,157 110-259,-161-113 235,-1-1 9,0-1-1,0 1 1,0 0 0,0 0-1,0 0 1,0 0-1,0 0 1,0 0-1,0 0 1,0 0 0,0 0-1,0-1 1,0 1-1,0 0 1,0 0-1,0 0 1,0 0 0,0 0-1,0 0 1,0 0-1,0 0 1,0 0-1,0-1 1,0 1 0,0 0-1,0 0 1,0 0-1,1 0 1,-1 0 0,0 0-1,0 0 1,0 0-1,0 0 1,0 0-1,0 0 1,0 0 0,0 0-1,0-1 1,0 1-1,0 0 1,0 0-1,1 0 1,-1 0 0,0 0-1,0 0 1,0 0-1,0 0 1,0 0-1,0 0 1,0 0 0,0 0-1,1 0 1,-1 0-1,0 0 1,0 0-1,0 0 1,0 0 0,0 0-1,1-7 269,1-26-197,20-136 271,-21 164-367,-1 2-122,0-1-1,1 1 1,0 0-1,0 0 1,0 0-1,0 0 1,0 0-1,0 0 1,1 0-1,0 0 1,-1 0-1,3-2 1,0 4-1975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46 235 12227,'-15'13'1719,"12"-11"-1254,0 1 1,0-1-1,0 1 1,0 0-1,1 0 1,-1 0 0,1 0-1,0 0 1,-4 6 5507,11-40-5510,3-7 258,-3 0-1,2-64 1,-7 102-700,0 0 0,0-1 0,0 1 0,0 0 1,0-1-1,0 1 0,0 0 0,0 0 0,0-1 0,0 1 1,0 0-1,0 0 0,0-1 0,0 1 0,0 0 0,0-1 0,1 1 1,-1 0-1,0 0 0,0-1 0,0 1 0,0 0 0,0 0 1,1 0-1,-1-1 0,0 1 0,0 0 0,0 0 0,1 0 1,-1-1-1,0 1 0,0 0 0,1 0 0,7 6 246,13 22-230,-17-21 35,10 12-90,0 0 0,2-1 0,29 27 0,-34-35-44,0-1 1,1 0-1,0-1 0,1 0 0,0-1 1,0 0-1,16 5 0,-27-11 47,0 0-1,-1-1 0,1 1 1,0 0-1,0-1 1,0 0-1,0 1 1,0-1-1,-1 0 0,1 0 1,0 0-1,0 0 1,0 0-1,0-1 0,0 1 1,3-1-1,-4-1 65,0 1-1,0-1 0,1 1 1,-1-1-1,0 1 0,0-1 1,-1 0-1,1 1 0,0-1 0,0 0 1,-1 0-1,1 1 0,-1-1 1,0 0-1,1 0 0,-1 0 1,0 0-1,0 0 0,0-2 1,0-177 2409,0 178-2443,0 1 1,0-1 0,0 1-1,1-1 1,-1 1 0,1 0-1,-1-1 1,1 1 0,0-1-1,0 1 1,0 0 0,0 0-1,0-1 1,1 1 0,-1 0 0,1 0-1,-1 0 1,1 0 0,0 1-1,3-4 1,-1 3-37,0 0 0,0 1 0,0-1 0,1 1 0,-1 0 0,0 0 0,1 1 0,-1-1 0,0 1 0,1 0 0,5 0 0,7 1-179,1 1 0,0 0 1,0 1-1,-1 1 0,1 1 0,-1 1 0,0 0 1,-1 1-1,30 17 0,-44-23 193,0 0 0,-1 0-1,1 0 1,0 0 0,-1 0 0,1 1-1,-1-1 1,1 0 0,-1 1 0,0 0-1,1-1 1,-1 1 0,0 0 0,0-1-1,0 1 1,-1 0 0,1 0 0,0 0-1,-1 0 1,1 0 0,-1 0 0,1 3 0,-1-2 26,-1-1 1,0 0-1,1 0 1,-1 0-1,0 0 1,0 0-1,0 0 1,-1 0-1,1 0 1,0 0 0,-1-1-1,1 1 1,-1 0-1,1-1 1,-1 1-1,0-1 1,0 0-1,0 1 1,0-1 0,-2 1-1,-4 2 99,1-1-1,-1 0 1,0 0-1,0-1 1,0 0-1,0-1 1,0 1 0,-1-1-1,1-1 1,0 0-1,-1 0 1,1-1-1,-10-1 1,12 1-71,0 0 0,0 0 0,0-1 0,0 0 0,0 0 0,0 0 0,1-1-1,-1 0 1,1 0 0,0 0 0,0-1 0,0 0 0,0 0 0,1 0 0,-1 0 0,1-1 0,0 0 0,-4-7 0,7 11-75,0 0 0,0 0 0,1 0 0,-1 0 0,1 0 0,-1 0 0,1-1 0,-1 1 0,1 0 0,-1 0 0,1 0 0,0-1 0,0 1 0,0 0 0,0 0 0,0-1 0,0 1 0,0 0 0,0-1 0,0 1 0,1 0 0,-1 0 0,0 0-1,1-1 1,-1 1 0,1 0 0,-1 0 0,1 0 0,0 0 0,-1 0 0,1 0 0,0 0 0,0 0 0,0 0 0,0 0 0,0 0 0,0 0 0,0 1 0,0-1 0,0 0 0,0 1 0,0-1 0,0 1 0,1-1 0,-1 1 0,1-1 0,5 0-339,0-1 1,-1 1 0,1 0-1,-1 1 1,1-1-1,0 2 1,10 0-1,32 8-2519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120 331 14107,'119'37'6305,"-119"-43"-2840,-5-11-1721,-1-9-271,6-3-753,-3-12-288,-2-1-680,0-5-448,-11 3-1337,1 5-791</inkml:trace>
  <inkml:trace contextRef="#ctx0" brushRef="#br0" timeOffset="1">0 4 15475,'18'-3'6026,"29"4"-4242,10-1-336,7 0-431,2 5-321,-17-6-576,-7-1-560,-16 2-1369,-8 0-847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3 382 13931,'-2'-11'8668,"7"-4"-5090,16-18-2591,-4 10-720,0 0 46,0-1-1,20-39 1,32-90 748,-50 121-756,-19 32-296,0-1-1,0 1 1,1 0-1,-1-1 1,0 1-1,0 0 1,1-1-1,-1 1 1,0 0-1,1 0 0,-1 0 1,0-1-1,1 1 1,-1 0-1,1 0 1,-1 0-1,0 0 1,1-1-1,-1 1 1,1 0-1,-1 0 1,1 0-1,-1 0 1,0 0-1,1 0 1,0 1 4,0 0-1,-1-1 1,1 1 0,-1-1-1,1 1 1,-1 0 0,1 0-1,-1-1 1,1 1 0,-1 0 0,0 0-1,0-1 1,1 1 0,-1 0-1,0 0 1,0 0 0,0-1-1,0 3 1,8 53-69,-4-21 51,2 0-1,14 49 0,-17-75-553,0 1 0,1-1 0,0 0 1,1 0-1,0-1 0,0 1 0,0-1 0,1 0 0,1-1 0,0 1 0,0-1 0,0-1 0,12 10 0,-41-32-9084,-25-17 5977,34 24 5029,0 1 0,-1 1 1,-27-12-1,39 19-1131,1-1 0,-1 1 1,1-1-1,-1 1 0,1-1 0,-1 1 0,1 0 1,-1 0-1,1 0 0,-1 0 0,0 0 0,1 0 1,-1 0-1,-1 1 0,3-1-154,-1 0 1,1 1-1,0-1 0,0 0 0,-1 1 1,1-1-1,0 0 0,0 1 0,0-1 1,-1 0-1,1 1 0,0-1 0,0 0 1,0 1-1,0-1 0,0 0 0,0 1 0,0-1 1,0 1-1,0-1 0,0 0 0,0 1 1,0-1-1,0 1 0,0-1 0,0 0 1,0 1-1,1-1 0,-1 0 0,0 1 1,0-1-1,0 0 0,0 1 0,1-1 1,1 4 186,1 0 0,0-1 0,-1 1 1,1-1-1,0 0 0,1 0 0,-1 0 1,1 0-1,3 2 0,14 6-417,1-2 0,0-1 1,1 0-1,0-2 0,0-1 0,46 5 1,-41-6-459,33 7-1199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16420,'23'0'6273,"50"0"-3745,30 3-1079,48-3-153,27-3-8,19-2-712,-10 0-248,-29 5-472,-31 2-376,-61 5-768,-24-4-456,-66-3-2289,-17-8 1592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20 291 11658,'-1'3'189,"-1"1"161,1 0 0,-1-1 0,1 1 0,-1 0 0,1 0 0,1 0 0,-1 0 0,0 0 0,1 6 0,0-10-291,0 1-1,0 0 0,1-1 1,-1 1-1,0-1 1,1 1-1,-1-1 0,0 1 1,1 0-1,-1-1 0,1 1 1,-1-1-1,0 0 0,1 1 1,0-1-1,-1 1 0,1-1 1,-1 0-1,1 1 1,-1-1-1,1 0 0,1 1 1,26 1 791,0-5-433,44-9 0,-61 10-354,0-1 1,0-1-1,0 0 0,-1 0 1,1-1-1,16-10 0,-26 14-18,0 0 0,0 0-1,-1 1 1,1-1-1,0 0 1,0 0 0,-1 0-1,1 0 1,-1 0-1,1 0 1,0 0 0,-1 0-1,0 0 1,1 0 0,-1 0-1,0 0 1,1 0-1,-1 0 1,0-1 0,0 1-1,0 0 1,0 0-1,0 0 1,0 0 0,-1 0-1,1 0 1,0-1-1,0 1 1,-1 0 0,1 0-1,-1 0 1,1 0 0,-1 0-1,1 0 1,-1 0-1,0 0 1,1 1 0,-1-1-1,-1-1 1,-5-6 448,1 1 1,-2 0-1,-12-10 0,10 9 9,-54-44 1576,37 32-1180,2-1 0,-35-36 0,59 55-862,0 1 1,-1-1 0,1 1-1,0-1 1,0 0-1,0 1 1,0-1 0,0 0-1,0 0 1,0 0 0,1 0-1,-1 0 1,0-4 0,1 5-38,0 1 1,1-1 0,-1 0 0,0 0 0,0 0 0,0 0 0,1 0 0,-1 0 0,1 0 0,-1 0 0,0 0-1,1 0 1,0 1 0,-1-1 0,1 0 0,-1 0 0,1 1 0,0-1 0,0 0 0,1 0 0,2-2-101,0 1 0,0 1-1,1-1 1,-1 0 0,0 1 0,1 0 0,-1 0 0,1 1 0,0-1 0,-1 1 0,6 0 0,4 1-444,1 0 0,-1 1 0,0 0 0,0 1 0,0 1 0,15 6 0,29 17-1646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30 207 13915,'-1'0'6353,"-4"-5"-2632,-2-8-1288,-3-18-1249,4-8-264,6-1-600,0-1-472,10 18-1248,8 9-985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2 13875,'-5'-1'950,"1"1"0,0 0 0,-1-1 0,1 2 1,-1-1-1,1 0 0,-8 3 0,-32 13 1181,26-6-1905,1 1-1,-23 19 1,21-15-126,0 1 0,1 1 0,1 1 1,1 0-1,0 1 0,2 1 0,-18 29 0,31-47-101,0 0-1,0 0 1,0 0-1,1 0 1,-1 0 0,0 0-1,1 0 1,-1 0-1,1 0 1,0 0-1,0 0 1,-1 0-1,1 0 1,1 1-1,-1-1 1,0 0-1,0 0 1,1 0-1,0 3 1,0-4 1,0 0 0,0 1 0,0-1 0,1 0 0,-1 0 0,0 1 0,1-1 0,-1 0 0,0 0 0,1 0 0,-1-1 0,1 1 0,0 0 0,-1 0 0,1-1 0,-1 1 0,1-1 0,2 1 0,5 0 10,1 0 0,-1-1-1,1 0 1,-1-1 0,1 0-1,17-4 1,-12 2-4,0-2 1,0 0-1,-1 0 1,14-8-1,-21 9 13,0 0 0,-1 0-1,1-1 1,-1 1 0,0-2 0,-1 1 0,1 0-1,-1-1 1,0 0 0,5-7 0,-10 13-24,0 0 1,0 0 0,0 0-1,0 0 1,0 0-1,0 0 1,0 0 0,0 0-1,0 0 1,0 0 0,0 0-1,0 0 1,0 0-1,0 0 1,0 0 0,0 0-1,0 0 1,0 0 0,0 0-1,0 0 1,0 0-1,0 0 1,0 0 0,0 0-1,0 0 1,1 0 0,-1 0-1,0 0 1,0 0-1,0 0 1,0 0 0,0 0-1,0 0 1,0 0 0,0 0-1,0 0 1,0 0-1,-2 11-606,-1 11-1092,3 0-1087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31.3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41 132 12299,'-37'-57'4650,"37"58"-4599,-1-1 768,1 0-768,0 1 0,0-1 1,0 0-1,0 0 0,0 0 0,-1 0 0,1 0 0,0 0 1,0 0-1,0 0 0,0 0 0,0 0 0,0 0 0,0 0 1,0 0-1,0 0 0,0 0 0,-1-1 922,0 1-922,1 0 0,0 0 0,0 0 0,0 0 0,0 0 1,0 0-1,0 0 0,0-1 0,0 1 0,0 0 1,0 0-1,0 10 1068,5 16-494,3 5-37,18 55 220,-22-77-766,0 0 0,0 0-1,1 0 1,0 0-1,0-1 1,12 14-1,-14-19-32,1 0-1,0 1 0,-1-1 0,1-1 0,0 1 0,1-1 0,-1 1 0,0-1 0,1 0 1,-1-1-1,1 1 0,-1-1 0,1 0 0,0 0 0,0 0 0,0-1 0,-1 1 0,1-1 1,0-1-1,0 1 0,0-1 0,-1 1 0,1-1 0,0-1 0,-1 1 0,1-1 1,0 1-1,4-4 0,2-1 52,0 0 1,0 0 0,0-1 0,-1-1-1,0 0 1,0 0 0,-1-1 0,0 0 0,12-17-1,-14 16 50,-1 0-1,0-1 0,0 0 1,-1 0-1,0 0 0,-1 0 0,-1-1 1,4-15-1,-6 20-103,0 1 0,-1-1 0,1 1-1,-1-1 1,0 1 0,-1-1 0,0 0 0,0 1 0,0-1-1,-1 1 1,0 0 0,0 0 0,0 0 0,-1 0 0,0 0-1,-5-8 1,6 13-1501,3 11-785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15219,'42'30'5059,"-41"-30"-5008,-1 1 0,1-1 0,-1 0 0,1 0 0,-1 0 0,1 0 0,-1 0 0,1 0 0,-1 0 0,0 0 0,1 0 1,-1 0-1,1 0 0,-1 0 0,1 0 0,-1 0 0,1 0 0,-1 0 0,1-1 0,-1 1 0,0 0 0,1 0 0,-1 0 0,1-1 0,-1 1 1,0 0-1,1-1 0,-1 1 0,0 0 0,1-1 0,-1 1 0,0 0 0,0-1 0,1 1 0,-1-1 0,0 1 0,0-1 0,0 1 1,1 0-1,-1-1 0,0 1 0,0-1 0,0 1 0,0-1 0,0 1 0,0-1 0,0 1 0,0-1 0,0 1 0,0-1 0,0 1 0,-1-1 1,2-2 277,15-41 1282,29-54-1,-45 98-1599,0-1 0,0 1 1,1-1-1,-1 1 0,0 0 0,0-1 1,1 1-1,-1-1 0,0 1 0,1-1 1,-1 1-1,0 0 0,1-1 0,-1 1 1,0 0-1,1 0 0,-1-1 0,1 1 1,-1 0-1,1 0 0,-1-1 0,1 1 1,-1 0-1,1 0 0,-1 0 0,1 0 1,-1 0-1,1 0 0,-1 0 0,1 0 1,-1 0-1,1 0 0,0 0 0,16 14 140,15 35-128,-25-38 17,-1-2-37,32 45-60,-36-51 54,0 0 0,1-1 0,-1 1-1,1-1 1,-1 0 0,1 0 0,0 0 0,0 0-1,0 0 1,0 0 0,0-1 0,0 1-1,0-1 1,1 0 0,4 1 0,-7-2 16,1 0 0,-1 0-1,0-1 1,0 1 0,0 0 0,0 0 0,1-1 0,-1 1 0,0-1 0,0 1-1,0-1 1,0 1 0,0-1 0,0 0 0,0 0 0,-1 1 0,1-1 0,0 0-1,0 0 1,0 0 0,-1 0 0,1 0 0,0 0 0,-1 0 0,1 0 0,-1 0-1,0 0 1,1 0 0,-1 0 0,0-1 0,1 1 0,-1 0 0,0-2 0,2-41 547,-2 42-529,-13-113 915,11 85-1278,2 29 246,0 1 0,0-1 0,0 0 0,0 1 0,0-1 0,0 0 0,0 1-1,0-1 1,0 1 0,1-1 0,-1 0 0,0 1 0,0-1 0,0 1 0,1-1 0,-1 0 0,0 1 0,1-1 0,-1 1 0,1-1 0,-1 1 0,0-1 0,1 1 0,-1 0 0,1-1 0,-1 1 0,1-1 0,0 1 0,-1 0 0,1 0 0,-1-1 0,1 1 0,-1 0 0,1 0 0,0 0 0,-1-1 0,1 1 0,0 0 0,-1 0 0,1 0 0,0 0 0,-1 0 0,2 1 0,21 9-3049</inkml:trace>
  <inkml:trace contextRef="#ctx0" brushRef="#br0" timeOffset="1">527 250 13379,'0'-13'6385,"1"-8"-2024,1-7-1672,-4-11-1033,-1 10-368,0-1-712,0 6-223,3 16-1258,0 5-719,9 3-1737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164 358 12979,'-3'-2'5193,"0"-1"-3233,-4-5-679,6 6-473,-1 1-176,-4-32-456,-6-46-296,9 31-560,0 3-336,-9 6-617,-1 8-199,-9 10-1953</inkml:trace>
  <inkml:trace contextRef="#ctx0" brushRef="#br0" timeOffset="1">38 26 8626,'-38'-17'3977,"43"13"-1593,13 3-487,2 1 7,10 0-96,5-4-79,2 6-673,2 0-320,-2-1-360,2 4-240,-19-3-696,-1-1-456,-6 4-1505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13115,'7'1'5673,"4"-2"-2632,10-6-1729,10 1-776,5-2-72,1 6-520,2 2-696,0 5-1368</inkml:trace>
  <inkml:trace contextRef="#ctx0" brushRef="#br0" timeOffset="1">413 151 15515,'71'43'6562,"-77"-74"-3402,-1-7-1567,1 1-945,6-2-216,-2 10-1176,7 11-889,13 16-1127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32 15923,'57'-30'4854,"-55"28"-3775,-7 5-185,-32 16 72,23-12-827,2 1-1,-1 0 1,1 1 0,1 0 0,0 1 0,-16 18 0,23-24-136,0 1 1,0 0-1,1 0 1,-1 0-1,1 0 0,0 1 1,0-1-1,1 1 1,0 0-1,0 0 0,0-1 1,1 1-1,0 0 1,0 1-1,0-1 0,1 0 1,0 0-1,0 0 1,1 7-1,0-11-27,-1 0 0,1 0 0,0 0-1,0 0 1,0 0 0,0 0 0,0 0 0,0 0 0,0 0 0,1-1 0,-1 1-1,1 0 1,-1-1 0,1 1 0,0-1 0,-1 0 0,5 3 0,-2-2-1,1 0 1,-1-1-1,1 1 0,0-1 1,0 1-1,-1-2 1,10 2-1,2-2 13,1 0-1,-1-1 1,29-5 0,-34 4 16,1-1 0,-1-1 1,0 1-1,-1-2 0,1 0 1,-1 0-1,0-1 0,0 0 1,0 0-1,15-15 0,0-3 301,-1-2 0,24-33 0,0 0 1061,-43 53-1096,3-2 896,-9 12 77,0-1-1141,0 0 0,0 0 0,1 1 0,-1-1 0,1 0-1,0 1 1,0 4 0,4 19-466,10 34-1,2-3-3068,-7-27-226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13947,'20'0'5817,"22"2"-2680,10-2-1913,-8 0-456,-5-2-96,-5 4-616,-8 6-592,-6 0-1648,-7 2-3801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73 226 14283,'-73'-52'5849,"76"23"-3104,9 0-1385,-3 0-680,6-2-168,8 8-472,-5 3-352,4 7-928,6 13-664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79 12075,'-46'102'5545,"35"-118"-2249,11-10-1871,11-7-217,12 1-440,6-1-192,2 10-368,-8 9-360,3 11-1288,1 4-600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11082,'16'-80'5049,"-9"80"-1680,3 3-2217,4 9-151,-7 7-105,-2 2-144,-5 10-376,-3 0-80,-1-3-424,-2-7-256,4-11-744,0-4-393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13083,'42'-82'5233,"-35"86"-3121,3 1-519,1 12-377,2 9-232,-5 0-568,-3-4-160,3 4-544,-1-5-552,-2-4-1584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10538,'4'-2'5110,"9"5"5286,-14-3-10405,1-1 0,0 1 0,0 0 0,0 0 0,-1-1-1,1 1 1,0 0 0,0 0 0,0-1 0,0 1 0,0 0 0,-1-1 0,1 1-1,0 0 1,0 0 0,0-1 0,0 1 0,0 0 0,0-1 0,0 1 0,0 0-1,0-1 1,0 1 0,0 0 0,0-1 0,0 1 0,1 0 0,-1 0 0,0-1-1,0 1 1,0 0 0,0-1 0,0 1 0,1 0 0,-1 0 0,0 0-1,0-1 1,0 1 0,1 0 0,-1 0 0,0-1 0,0 1 0,1 0 0,-1 0-1,0 0 1,1 0 0,-1 0 0,0 0 0,0-1 0,1 1 0,-1 0 0,0 0-1,1 0 1,0 0 0,23-11-125,-22 11 126,2-2-12,1 1 0,0-1 0,0 1 0,0 1 0,9-1 0,-13 1 16,0 0 0,0 0 0,0 0 0,1 0 0,-1 0 0,0 1 0,0-1 0,0 0 0,0 1 0,0-1 0,0 1 0,0-1 0,0 1 0,0 0 0,0-1 0,0 1 0,0 0 0,-1-1 1,1 1-1,0 0 0,0 0 0,-1 0 0,1 0 0,-1 0 0,1 0 0,0 0 0,-1 0 0,0 0 0,1 0 0,-1 0 0,0 0 0,0 0 0,1 1 0,-1-1 0,0 0 0,0 2 0,0-1 50,-1 1 0,1-1 0,0 1 0,-1-1-1,0 1 1,0-1 0,1 0 0,-1 1-1,-1-1 1,1 0 0,0 0 0,0 0 0,-1 0-1,1 0 1,-1 0 0,0 0 0,0 0 0,0 0-1,1-1 1,-1 1 0,-1-1 0,1 1-1,0-1 1,-4 1 0,5-1-9,-1 0 0,1-1-1,-1 1 1,1 0 0,-1-1 0,1 0-1,-1 1 1,1-1 0,-1 0 0,1 0-1,-1 0 1,0 0 0,1 0 0,-1 0-1,1-1 1,-1 1 0,1 0 0,-1-1 0,1 1-1,-1-1 1,1 1 0,-1-1 0,1 0-1,0 0 1,-1 0 0,1 0 0,0 0-1,0 0 1,-1 0 0,1 0 0,0 0-1,0 0 1,0-1 0,1 1 0,-1 0 0,0-1-1,0 1 1,1-1 0,-2-2 0,2 0-34,-1 0 1,1 0 0,0 0 0,0 0 0,0 0 0,1-1-1,-1 1 1,1 0 0,0 0 0,0 0 0,1 0 0,2-6 0,-3 8-24,0 1 1,0-1 0,0 0 0,0 0 0,0 1 0,0-1 0,0 1 0,1-1 0,-1 1 0,1-1 0,-1 1 0,4-2 0,-4 3-5,0-1-1,0 1 1,0 0 0,0-1 0,0 1 0,0 0-1,0 0 1,0 0 0,0 0 0,0 0 0,0 0 0,0 0-1,0 0 1,0 1 0,0-1 0,0 0 0,0 0-1,0 1 1,0-1 0,0 1 0,0-1 0,0 1-1,0-1 1,0 1 0,1 1 0,-1-1-35,0 0 0,0 0 0,0 0 0,0 0 0,0 0 0,0 1 0,0-1 0,0 0 0,0 1 0,-1-1 0,1 0 0,0 1 0,-1-1 1,1 1-1,-1-1 0,0 1 0,0-1 0,1 1 0,-1-1 0,0 1 0,0 0 0,0-1 0,-1 4 0,0-2-231,0 1 0,0 0 1,0-1-1,0 1 0,-1-1 0,0 0 0,0 0 0,0 1 1,-2 2-1,-3 4-1707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31.7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15163,'0'10'5545,"13"21"-4256,-2-2-321,13 23-256,14 2-128,1-4-488,3-3-272,-3-14-888,-1-4-472,-11-14-785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1 683 14163,'16'-19'4969,"31"-30"-3865,30-11-79,24-25 151,3-6-40,6-8-528,-11 3-176,-14 20-272,-14 17-72,-37 33-344,-14 10-360,-12 14-1216,-6-2 399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87 13955,'8'-86'5385,"-17"105"-3568,-11 4-921,6 6-256,-3 7 40,4-3-48,15 7 8,1-9-232,17 0-136,4-8-200,4-5-72,12-9-224,4-4-168,3-11-448,4-7-312,-7-7-665,-2-6-543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15 13931,'8'2'5273,"13"1"-3593,9-4-431,10-6-385,6 4-176,2-2-808,-2 2-472,-9 4-1168,-12 3-1241</inkml:trace>
  <inkml:trace contextRef="#ctx0" brushRef="#br0" timeOffset="1">0 214 15083,'8'0'5481,"10"1"-4264,13-1-873,26 0-232,2 2-80,17-2-1016,4 3-809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43 240 15147,'-9'0'763,"-23"3"2748,32-3-3494,0 0 1,0 0-1,0 0 0,0 0 0,-1 0 1,1 0-1,0 0 0,0 0 0,0 0 1,0 0-1,0 0 0,0 0 0,0 0 1,0 0-1,0 0 0,0 1 0,0-1 1,0 0-1,-1 0 0,1 0 1,0 0-1,0 0 0,0 0 0,0 0 1,0 0-1,0 0 0,0 0 0,0 1 1,0-1-1,0 0 0,0 0 0,0 0 1,0 0-1,0 0 0,0 0 0,0 0 1,0 0-1,0 0 0,0 1 0,0-1 1,0 0-1,0 0 0,0 0 1,1 0-1,-1 0 0,0 0 0,0 0 1,0 0-1,0 0 0,0 0 0,0 0 1,0 1-1,0-1 0,0 0 0,0 0 1,0 0-1,0 0 0,1 0 0,-1 0 1,0 0-1,0 0 0,0 0 0,0 0 1,0 0-1,0 0 0,0 0 1,0 0-1,19 8 518,-3-4-462,0 0 1,1-1 0,-1-1-1,0-1 1,1 0 0,-1-1-1,1-1 1,-1 0 0,1-1-1,-1-1 1,0-1-1,0 0 1,23-9 0,-37 12-92,1 0-1,-1 0 1,1 0 0,-1 0 0,0 0 0,0-1 0,0 1 0,0-1-1,0 1 1,0-1 0,0 0 0,0 0 0,-1 0 0,1 0-1,-1 0 1,1 0 0,-1 0 0,2-4 0,-3 4 46,0 0 0,1 0 0,-1 0 0,0 1 0,0-1 0,-1 0 0,1 0 0,0 0 0,-1 0 0,1 0 0,-1 0 0,0 0 0,1 1 0,-1-1 0,0 0 0,0 0 0,0 1 0,-2-3 0,-6-6 305,0 0-1,-1 1 1,0 0 0,0 1 0,-15-9 0,21 14-222,-1 0 28,0-1 1,1 0-1,-1 0 1,1 0-1,0 0 0,0 0 1,0-1-1,-5-10 1,8 14-145,1 0-1,-1 0 1,1-1 0,-1 1 0,1-1 0,-1 1 0,1 0 0,0-1 0,0 1 0,0-1-1,0 1 1,0 0 0,0-1 0,0 1 0,0-1 0,1 1 0,-1 0 0,1-1 0,-1 1-1,1 0 1,-1-1 0,1 1 0,0 0 0,-1 0 0,1-1 0,0 1 0,0 0 0,0 0-1,0 0 1,0 0 0,0 0 0,0 0 0,0 1 0,0-1 0,1 0 0,-1 0 0,0 1 0,1-1-1,-1 1 1,0-1 0,3 1 0,2-3-183,1 1-1,-1 1 0,1-1 1,-1 1-1,1 0 0,0 1 1,-1-1-1,1 1 1,0 1-1,0-1 0,-1 1 1,10 2-1,3 3-912,0 0 0,33 16-1,-28-17-42,-23-5 1172,0 0 0,0 0 0,0 0 0,0 0 0,0 0 0,0 0 0,0 0-1,0 1 1,0-1 0,0 0 0,0 1 0,0-1 0,0 1 0,0-1 0,0 1-1,0-1 1,0 1 0,-1-1 0,1 1 0,0 0 0,0 0 0,-1-1-1,1 1 1,0 0 0,-1 0 0,1 0 0,-1 0 0,1 0 0,-1 0 0,1 0-1,-1 0 1,1 1 0,7 37 1683,-6-24-1430,1-1 0,0 1-1,11 25 1,-13-36-279,1-1 0,0 0 0,0 1 0,0-1 0,0 0 0,0 0 0,0-1 0,1 1 0,0 0 0,-1-1 0,1 1 0,0-1 0,0 0 0,0 0 0,1 0 0,-1 0 0,0-1 0,1 1 0,-1-1-1,6 1 1,5 0-7,1 0 0,0-1 0,0-1 0,0 0 0,-1-1 0,1-1 0,15-3 0,-1-2-174,-1-1-1,42-17 1,-69 25 134,1-1-66,0 1 0,0-1-1,0 0 1,0 1 0,0-1-1,0 0 1,-1 0 0,1 0-1,0 0 1,-1 0 0,1-1-1,0 1 1,-1 0 0,0-1 0,1 1-1,-1-1 1,0 1 0,0-1-1,0 0 1,0 0 0,0 1-1,1-4 1,-2-3-1173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15403,'13'3'5682,"18"2"-4282,9 1-600,20 1-160,2 4-248,3 1-1176,-5-6-680</inkml:trace>
  <inkml:trace contextRef="#ctx0" brushRef="#br0" timeOffset="1">1 202 13835,'6'4'5465,"4"-4"-3192,21 1-2041,13-2-224,14-4-544,9 1-481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76 14043,'-11'29'6239,"-2"6"-3130,9-23-2955,0-1-1,1 1 1,0 0 0,1 0-1,-1 14 1,3-24-130,0 1-1,0-1 1,0 1 0,1-1-1,-1 1 1,1-1 0,-1 1-1,1-1 1,0 1-1,0-1 1,0 0 0,0 1-1,0-1 1,0 0 0,1 0-1,-1 0 1,1 0-1,-1 0 1,1 0 0,0 0-1,0-1 1,0 1-1,0-1 1,0 1 0,0-1-1,0 0 1,1 0 0,-1 0-1,0 0 1,1 0-1,-1 0 1,1-1 0,-1 1-1,1-1 1,2 1 0,2 0 28,0-1 1,-1 0 0,1 0-1,0 0 1,0-1 0,-1 0-1,1 0 1,-1-1 0,1 0-1,-1 0 1,1 0 0,6-5-1,-6 3 49,-1-1 0,0 0-1,-1 0 1,1 0 0,-1 0-1,0-1 1,-1 0 0,1 0-1,-1-1 1,-1 1 0,1-1-1,-1 0 1,0 0 0,0 0-1,-1 0 1,0 0 0,2-14 0,-2 7-325,0 1 1,-1-1 0,-1 1 0,0-1-1,-1 1 1,-1-1 0,0 1 0,0 0-1,-5-13 1,10 33-3104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15475,'81'98'6610,"-76"-113"-3314,0-6-567,-2-12-793,-3-4-439,-1 4-873,-3-1-248,3 16-592,-1 5-848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8:5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21 9674,'13'-17'9408,"-14"16"-9118,0 1 1,0-1-1,0 1 0,0 0 0,0-1 0,0 1 0,0 0 0,0 0 0,-1 0 0,1 0 0,0 0 0,0 0 0,0 0 0,0 0 0,0 0 0,0 1 0,-1-1 0,0 1 0,-5 0-257,1 0 0,-1 1-1,1-1 1,0 2 0,-1-1-1,1 1 1,0 0 0,0 0 0,0 0-1,1 1 1,-1 0 0,1 0-1,-6 6 1,-10 7 12,-21 15 8,-72 73 1,104-95-36,8-9-11,1 0-1,-1 1 0,1-1 0,-1 1 1,1-1-1,-1 1 0,1 0 0,0-1 1,0 1-1,0 0 0,0 0 0,-1 3 1,2-4-4,0 0 1,1 1-1,-1-1 1,1 0 0,-1 1-1,1-1 1,0 0-1,-1 0 1,1 0 0,0 1-1,0-1 1,0 0-1,0 0 1,0 0 0,0 0-1,0-1 1,0 1-1,0 0 1,0 0 0,0 0-1,1-1 1,-1 1-1,0-1 1,1 1-1,0-1 1,8 4 17,-1 0 0,1-1-1,-1 0 1,1-1 0,0 0 0,0 0-1,0-1 1,0-1 0,0 0 0,0 0-1,10-2 1,3-1 36,-1-1-1,1-1 0,33-12 1,-50 15 75,1-1 1,-1 0 0,0 0-1,0-1 1,-1 1-1,1-1 1,-1 0-1,0-1 1,6-5-1,-13 12-6,1 0 0,0-1-1,0 1 1,0 0 0,1 0-1,-1 0 1,0 0-1,1 1 1,-1-1 0,1 0-1,0 0 1,-1 3-1,-1 10-120,-6 41-637,8-53 463,0-1 0,0 1 0,0 0 0,0 0 0,0 0 0,1-1 0,-1 1 0,1 0 0,1 3 0,10 17-2298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38 238 12027,'-25'20'2672,"15"-13"-1192,10-7-1440,0 0 0,0 0 0,0 0 0,0 0 1,0-1-1,1 1 0,-1 0 0,0 0 0,0 0 1,0 0-1,-1 0 0,1 0 0,0 0 0,0 0 1,0 0-1,0 0 0,0 0 0,0 0 0,0-1 1,0 1-1,0 0 0,0 0 0,0 0 0,0 0 1,0 0-1,0 0 0,0 0 0,0 0 0,0 0 1,0 0-1,0 0 0,0 0 0,0 0 1,0 0-1,0 0 0,-1 0 0,1 0 0,0 0 1,0 0-1,0 0 0,0 0 0,0 0 0,0 0 1,0 0-1,0 0 0,0 0 0,0 0 0,0 0 1,0 0-1,0 0 0,-1 0 0,1 0 0,0 0 1,0 0-1,0 0 0,0 0 0,0 0 0,0 0 1,0 0-1,0 0 0,0 0 0,0 0 0,0 0 1,0 0-1,0 0 0,8-31 2053,0-1-1,4-57 1,4-13-159,-13 93-1329,2 12-294,3 17-141,-6-15-125,6 16-1,2 0 0,1 0 0,0-1 0,1 0 0,2-1 0,15 18 0,-22-30-67,0 1 1,0-1-1,1 0 0,0-1 1,0 0-1,1 0 1,-1-1-1,1 0 1,0 0-1,1-1 1,-1 0-1,1-1 1,0 0-1,0-1 0,0 0 1,11 1-1,-19-3 20,0 0-1,0 0 0,0 0 0,0 0 0,0 0 0,-1 0 1,1-1-1,0 1 0,0-1 0,0 1 0,0-1 0,-1 0 1,1 0-1,0 0 0,-1 0 0,1 0 0,-1 0 1,1 0-1,-1 0 0,1-1 0,1-1 0,-1 0 41,0-1 0,-1 1 0,1 0-1,-1-1 1,1 1 0,-1-1 0,0 1 0,-1-1 0,1 1-1,0-7 1,-1-5 272,0-1 0,-1 0 0,-6-29 0,7 44-292,-16-84 1210,17 85-1228,-1 0 0,0 0 0,0-1 0,0 1 0,1 0 0,-1 0 0,0-1 0,0 1 0,0 0 0,1 0 0,-1 0 1,0 0-1,1-1 0,-1 1 0,0 0 0,0 0 0,1 0 0,-1 0 0,0 0 0,1 0 0,-1 0 0,0 0 0,1 0 0,-1 0 0,0 0 0,0 0 0,1 0 0,-1 0 0,0 0 0,1 0 1,-1 0-1,0 0 0,0 0 0,1 1 0,-1-1 0,0 0 0,1 0 0,-1 1 0,22 6-274,-13-4 81,38 10-1938,1-2 0,87 8 0,-122-18 1989,1 0 0,0 1 0,-1 0-1,0 1 1,0 1 0,0 0-1,0 1 1,19 10 0,-31-15 188,0 1 1,1 0 0,-1 0-1,0 0 1,0 0-1,1 0 1,-1 0-1,0 0 1,0 0-1,0 0 1,0 1 0,-1-1-1,1 0 1,0 1-1,0-1 1,-1 1-1,1-1 1,-1 1-1,1-1 1,-1 1 0,0-1-1,0 1 1,0-1-1,1 1 1,-1-1-1,-1 1 1,1-1-1,0 1 1,0-1 0,0 1-1,-1-1 1,1 1-1,-1-1 1,1 1-1,-1-1 1,0 1-1,0-1 1,1 0 0,-1 0-1,0 1 1,0-1-1,0 0 1,0 0-1,-1 0 1,0 1-1,-4 4 299,0-1 0,0 0 0,-1 0 0,1 0 0,-1-1 1,0 0-1,-11 4 0,14-7-204,1 1 0,-1-1 0,0 0 0,0 0 1,0-1-1,1 1 0,-1-1 0,0 0 1,0 0-1,0 0 0,0-1 0,1 1 0,-1-1 1,-6-2-1,7 2-89,1 0 0,0 0-1,-1 0 1,1-1 0,0 1 0,0-1 0,0 0 0,0 0-1,0 0 1,0 0 0,0 0 0,1 0 0,-1 0 0,1 0 0,-1-1-1,1 1 1,0-1 0,0 1 0,0-1 0,0 1 0,0-4 0,0-1-71,0 0 0,0 0 1,1 0-1,0 0 1,1 0-1,-1 0 1,1 0-1,1 0 1,-1 0-1,1 0 1,0 0-1,1 1 0,5-11 1,-7 14-155,0 1 0,1-1 0,-1 1 1,1 0-1,0-1 0,0 1 0,-1 0 0,1 0 1,1 0-1,-1 0 0,0 0 0,0 1 0,1-1 1,-1 1-1,1-1 0,-1 1 0,1 0 0,0 0 1,-1 0-1,1 0 0,0 1 0,0-1 0,0 1 1,0 0-1,-1-1 0,1 1 0,0 1 0,0-1 1,0 0-1,0 1 0,-1-1 0,1 1 0,0 0 0,0 0 1,3 2-1,28 16-2957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183 264 16892,'60'42'6505,"-65"-52"-4737,2-4-215,-2-14-633,5-6-368,0-7-832,-2-4-560,-11-1-1329,-4 3-719</inkml:trace>
  <inkml:trace contextRef="#ctx0" brushRef="#br0" timeOffset="1">1 14 14203,'16'0'6065,"41"1"-2936,8-1-1225,5-5-639,13 5-441,-23-3-1160,0 0-624,-9 0-1761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32.1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1 188 15515,'15'-17'5618,"25"-13"-4634,6-6-352,7 2-224,3 4-144,-12 9-944,-5 2-664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11779,'2'-1'7036,"8"-11"-2126,94-212-1160,-72 161-1797,-32 63-1941,0 0 0,0 0 1,0 0-1,0-1 0,0 1 1,0 0-1,0 0 0,0 0 1,0 0-1,1 0 1,-1 0-1,0 0 0,0 0 1,0 0-1,0 0 0,0 0 1,0 0-1,0 0 0,0-1 1,0 1-1,0 0 0,0 0 1,0 0-1,0 0 1,0 0-1,0 0 0,0 0 1,1 0-1,-1 0 0,0 0 1,0 0-1,0 0 0,0 0 1,0 0-1,0 0 0,0 0 1,0 0-1,0 0 0,0 0 1,0 0-1,1 0 1,-1 0-1,0 0 0,0 0 1,0 0-1,0 0 0,0 0 1,0 0-1,0 0 0,0 0 1,0 0-1,0 0 0,0 1 1,0-1-1,0 0 1,0 0-1,1 0 0,-1 0 1,0 0-1,0 0 0,0 0 1,0 0-1,0 0 0,0 0 1,0 0-1,0 0 0,0 0 1,0 1-1,0-1 1,2 8 190,2 19 10,1 34 1,-3-33-554,7 42 1,-6-57-251,0 1 1,1-1-1,0 0 1,1 0-1,0 0 1,1-1 0,1 0-1,0 0 1,0 0-1,11 11 1,12 6-3055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1102 1 13475,'8'6'6081,"10"11"-2208,18-4-3121,11 1-232,12-4-816,1-5-680,-2 5-1545,-9-4-3216</inkml:trace>
  <inkml:trace contextRef="#ctx0" brushRef="#br0" timeOffset="1">0 305 15203,'47'-10'6514,"49"2"-3290,44 2-1759,24-3 175,39 5-712,-4 4-408,-19 0-312,-19 4-104,-60 13-376,-38-16-400,-35 11-904,-22-7-457,-19-5-1135,-5 0-3442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67 259 14715,'-10'33'6410,"0"-66"-2146,1-11-2839,-4-13-505,5 2-144,-2 10-928,3 10-464,7 21-1376,0 6-977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13667,'84'-4'5569,"-84"-22"-3520,0-8-665,-5-18-624,-3-1-504,2 2-1408,-1 9-657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43 210 13939,'-43'-104'5849,"43"70"-2928,22 5-1841,17 6 48,14 8-360,6 10-159,-2 18-385,-12 7-56,-19 12-152,-11 1-104,-19 1 40,-7 7 16,-18-6 24,-10-1 72,-12-7-224,-5-14-264,15-10-713,12-2-727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20 198 13763,'15'27'5929,"-18"-49"-3464,-4-14-1009,-1-3-360,0 0-952,1 1-608,6 8-1544,2 10-529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16067,'0'-3'366,"1"0"-1,0 1 0,0-1 0,1 1 0,-1-1 0,0 1 0,1 0 1,0 0-1,-1 0 0,1-1 0,0 1 0,0 1 0,0-1 0,0 0 1,0 0-1,1 1 0,3-3 0,-1 3-174,-1 0 0,0 0 0,1 1 0,-1 0 0,1-1 0,-1 1 0,1 1 0,-1-1 0,0 1 0,1 0 0,4 1 0,-1 0-96,-1 0 1,0 0-1,0 1 1,0 0-1,0 0 1,-1 1-1,1 0 1,-1 0-1,7 6 1,-11-8-94,0-1 1,0 1 0,-1 0 0,1 0-1,0 0 1,-1 0 0,1 0 0,-1 1-1,1-1 1,-1 0 0,0 1 0,0-1 0,0 1-1,-1-1 1,1 1 0,0-1 0,-1 1-1,0 0 1,1-1 0,-1 1 0,0 0-1,-1-1 1,1 1 0,0 0 0,-1-1-1,1 1 1,-1-1 0,0 1 0,-2 3 0,0 0 37,-1-1 1,0 1-1,0-1 1,-1 0-1,1 0 1,-1 0-1,0-1 1,-1 0-1,1 0 1,-1 0-1,0-1 1,1 0-1,-1 0 1,-1 0-1,1-1 1,0 0 0,-12 3-1,18-5-21,0 0 1,0-1-1,0 1 0,0 0 1,0 0-1,0 0 0,0 0 0,0 0 1,0 0-1,0 0 0,0 0 1,0 0-1,0 0 0,0 0 1,0 0-1,0 0 0,0 0 1,0 0-1,0 0 0,0 0 0,0 0 1,0 0-1,0 0 0,0 0 1,0 0-1,-1 0 0,1-1 1,11-2 81,19-3-171,3 7-278,0 1 0,0 1 0,50 13 0,35 3-803,-38-14 801,-51-4 438,1 1 1,-1 1-1,49 12 1,-74-14-18,0 0-1,0 1 1,-1-1 0,1 1 0,-1 0-1,1 0 1,-1 0 0,5 5 0,-7-7-43,-1 1 0,1-1 0,-1 1 1,0-1-1,1 1 0,-1 0 0,1-1 0,-1 1 1,0 0-1,0-1 0,1 1 0,-1 0 1,0 0-1,0-1 0,0 1 0,0 0 0,0 0 1,0-1-1,0 1 0,0 0 0,0 0 1,0-1-1,0 1 0,0 0 0,-1-1 0,1 1 1,0 0-1,-1-1 0,1 1 0,0 0 1,-1-1-1,1 1 0,-1 0 0,1-1 0,-1 1 1,1-1-1,-1 1 0,1-1 0,-1 1 1,1-1-1,-1 1 0,0-1 0,1 0 0,-1 1 1,0-1-1,-1 0 0,-1 3 73,0-2-1,0 1 1,-1 0-1,1-1 1,-1 1-1,1-1 1,-1 0-1,1 0 1,-1 0-1,0-1 1,1 1-1,-1-1 1,0 0-1,0 0 1,1 0-1,-1-1 1,-4 0-1,3-1 12,0 0 1,0 0-1,0 0 0,0-1 1,0 1-1,1-1 0,0 0 0,-1-1 1,1 1-1,-7-8 0,3 1-25,0 0 0,0-1 1,1 0-1,1 0 0,0-1 0,0 1 0,1-1 0,0 0 0,-2-14 1,5 18-109,1 0 1,-1 0 0,2 0-1,-1 0 1,1-1 0,2-9 0,-2 17-15,0-1 1,0 1-1,0 0 1,0-1-1,0 1 1,1 0-1,-1-1 1,1 1-1,-1 0 1,1 0 0,-1-1-1,1 1 1,0 0-1,-1 0 1,1 0-1,0 0 1,0 0-1,0 0 1,0 0 0,0 0-1,0 0 1,0 1-1,0-1 1,0 0-1,0 0 1,1 1-1,-1-1 1,0 1-1,0-1 1,1 1 0,-1 0-1,0 0 1,1-1-1,-1 1 1,0 0-1,1 0 1,-1 0-1,0 0 1,1 0-1,-1 1 1,0-1 0,0 0-1,1 1 1,1 0-1,3 1-326,0 1-1,0 0 1,0 0 0,0 1-1,-1 0 1,1 0-1,-1 0 1,0 1-1,6 6 1,24 25-2618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0 14843,'0'1'42,"-73"47"7911,5 3-5221,54-39-2534,2 0 0,0 0 1,0 1-1,1 1 0,1 0 0,0 0 0,-14 29 0,20-34-124,0 0 0,0 0-1,1 0 1,-3 15 0,6-22-71,0 0 1,-1 0-1,1 0 1,0 1-1,0-1 1,0 0-1,0 0 1,0 0 0,0 0-1,1 0 1,-1 1-1,1-1 1,0 0-1,-1 0 1,1 0-1,0 0 1,0 0-1,0-1 1,1 1-1,-1 0 1,0 0 0,1-1-1,-1 1 1,1-1-1,-1 1 1,4 1-1,0 0-8,0-1 0,0-1 0,0 1 0,0-1 0,0 0 1,1 0-1,-1 0 0,0-1 0,0 1 0,1-1 0,-1-1 0,0 1 0,1-1 0,8-2 0,8-2-41,-1-2-1,22-9 1,-43 15 43,39-16-109,-2-3 0,0-1-1,-1-1 1,65-55 0,-110 108 34,3-20-91,4-7-130,-1 1 1,1 0-1,0 0 1,0 0-1,-2 8 1,2 12-1693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1 318 12307,'11'9'1448,"11"5"1540,-16-16-1221,-7-11 459,-1 1-1711,0-1 0,1 0 0,1 1 0,0-1 0,0 0 0,2 0 0,-1 1 0,2-1 0,-1 1 0,7-15 0,-4 11-373,1 1 0,1 0-1,0 0 1,1 0 0,1 1 0,0 0-1,15-16 1,-20 26-139,0 0 0,0 0 0,0 1 0,0 0 0,1 0 1,0 0-1,-1 0 0,1 1 0,0-1 0,1 1 0,4-1 0,-9 3-4,1-1 0,-1 1-1,1 0 1,-1 0 0,0 0 0,1 0 0,-1 0 0,1 0 0,-1 0 0,0 1-1,1-1 1,-1 0 0,0 1 0,1-1 0,-1 1 0,0-1 0,1 1 0,1 1-1,-2-1-5,0 1-1,0-1 1,0 0 0,0 1-1,0-1 1,0 1-1,0 0 1,-1-1-1,1 1 1,0 0-1,-1 0 1,1-1-1,-1 1 1,0 0-1,0 0 1,0-1-1,0 1 1,0 2 0,-1 3-29,1-1 1,-2 0 0,1 0-1,-1 0 1,0 0 0,0 0-1,0 0 1,-1-1 0,0 1 0,0-1-1,-7 9 1,-1 0-7,0-1 0,-22 21 0,-40 18 692,72-52-634,1 0 1,0 1-1,-1-1 1,1 0-1,-1 1 1,1-1-1,0 1 1,-1-1-1,1 1 1,0-1 0,-1 0-1,1 1 1,0-1-1,0 1 1,0-1-1,-1 1 1,1-1-1,0 1 1,0 0-1,0-1 1,0 1-1,0-1 1,0 1 0,0-1-1,0 1 1,0-1-1,0 1 1,0-1-1,1 1 1,-1-1-1,0 1 1,0-1-1,0 1 1,1-1 0,-1 1-1,0-1 1,1 1-1,-1-1 1,0 1-1,1-1 1,-1 0-1,0 1 1,1-1-1,-1 0 1,1 1-1,-1-1 1,1 0 0,-1 0-1,1 1 1,-1-1-1,1 0 1,-1 0-1,1 0 1,-1 0-1,1 1 1,0-1-1,34 9 191,106 2-799,-49-6-2435,-48-1 537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8 348 9810,'-7'-3'11596,"7"-7"-8229,11-19-5258,-6 17 3232,29-62-529,53-140 2400,-87 214-3202,0 0 1,0 0-1,0 0 0,0 0 0,0-1 0,0 1 0,0 0 0,0 0 0,0 0 0,0 0 0,0-1 0,0 1 0,0 0 0,0 0 0,0 0 1,0 0-1,0-1 0,0 1 0,0 0 0,0 0 0,0 0 0,0 0 0,0-1 0,0 1 0,1 0 0,-1 0 0,0 0 0,0 0 1,0 0-1,0 0 0,0-1 0,0 1 0,0 0 0,1 0 0,-1 0 0,0 0 0,0 0 0,0 0 0,0 0 0,0 0 0,1 0 0,-1 0 1,0 0-1,0 0 0,0 0 0,0 0 0,1 0 0,-1 0 0,0 0 0,0 0 0,0 0 0,0 0 0,1 0 0,-1 0 0,0 0 1,0 0-1,0 0 0,0 0 0,1 0 0,-1 0 0,0 0 0,0 0 0,5 13 300,13 43 19,-4-6-1152,3 0 0,2-1 0,48 87 1,-39-92-2059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33.5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127 0 12259,'4'5'4945,"1"5"-3185,14 34-352,5 17-63,4 40-297,6 26-312,-16 27-440,-7 23-64,-19 25-208,-11 3-8,-15 0-16,-9-10-88,-7-20-240,-7-9-288,-1-15-1208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14259,'-1'1'6513,"-6"1"-2712,20 5-2649,17 2-415,18-4-1017,11-2-785,12-1-4144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49 286 13347,'-13'5'1241,"10"-3"-872,1-1 1,0 0-1,-1 0 0,1-1 1,-1 1-1,0 0 0,1-1 1,-1 1-1,-4-1 0,6 0-314,1 0 0,0-1-1,0 1 1,-1 0-1,1 0 1,0 0 0,0 0-1,-1-1 1,1 1-1,0 0 1,0 0 0,-1-1-1,1 1 1,0 0-1,0 0 1,0-1 0,0 1-1,-1 0 1,1-1-1,0 1 1,0 0 0,0-1-1,0 1 1,0 0-1,0-1 1,0 1 0,0 0-1,0-1 1,0 1-1,5-22 1354,58-213 2718,-54 207-3965,-9 28-158,0-1 0,0 1 1,0 0-1,0 0 1,0 0-1,0-1 1,0 1-1,0 0 0,0 0 1,0-1-1,0 1 1,1 0-1,-1 0 0,0 0 1,0 0-1,0-1 1,0 1-1,1 0 1,-1 0-1,0 0 0,0 0 1,0 0-1,1-1 1,-1 1-1,0 0 0,0 0 1,0 0-1,1 0 1,-1 0-1,0 0 1,0 0-1,1 0 0,-1 0 1,0 0-1,0 0 1,1 0-1,-1 0 0,0 0 1,0 0-1,0 0 1,1 0-1,-1 0 1,3 4 23,-1-1 1,0 1 0,0 0-1,0 0 1,-1 0 0,1 0-1,0 5 1,4 6 9,5 19 43,-3-7-8,16 34 0,-22-56-73,1 0 0,0 1 0,0-1 0,0 0 0,0-1 0,1 1 0,0-1 0,0 1 0,0-1 0,1 0 0,-1-1 0,8 6 0,-10-8-1,1-1 0,0 1 0,-1 0 1,1 0-1,0-1 0,0 0 1,-1 1-1,1-1 0,0 0 1,0-1-1,-1 1 0,1 0 0,0-1 1,0 1-1,-1-1 0,1 0 1,0 0-1,-1 0 0,1 0 0,-1 0 1,0-1-1,1 1 0,-1-1 1,0 0-1,0 0 0,0 1 0,0-1 1,3-4-1,4-5 10,0 1 0,-1-1-1,0-1 1,7-15 0,-10 18 20,0-1 0,-1 0 0,0 0 0,-1 0 1,0 0-1,0 0 0,-1-1 0,-1 1 0,0-1 0,0-13 0,-1 49 35,0 4-354,3 35 1,-2-55-69,1-1 1,-1 1-1,2-1 1,-1 0-1,1 1 1,0-1-1,1 0 1,7 12 0,23 21-2598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13475,'6'20'3335,"-6"-21"-3298,0 1 1,0 0-1,0 0 1,0 0 0,0 0-1,0 0 1,0 0-1,0 0 1,0 0 0,0 0-1,0-1 1,0 1-1,0 0 1,0 0 0,0 0-1,1 0 1,-1 0-1,0 0 1,0 0 0,0 0-1,0 0 1,0 0-1,0 0 1,0 0 0,0 0-1,0 0 1,0 0-1,0-1 1,0 1 0,1 0-1,-1 0 1,0 0-1,0 0 1,0 0 0,0 0-1,0 0 1,0 0-1,0 0 1,0 0 0,0 0-1,1 0 1,-1 0-1,0 0 1,0 0 0,0 0-1,0 1 1,0-1-1,0 0 1,0 0 0,0 0-1,0 0 1,0 0-1,0 0 1,1 0 0,-1 0-1,0 0 1,0 0-1,0 0 1,0 0 0,0 0-1,0 0 1,0 1-1,0-1 1,0 0 0,0 0-1,0 0 1,0 0-1,0 0 1,5-36 3210,0-3-2164,22-93 871,-5 170-1444,-20-35-501,0 0 1,0 0 0,1 0 0,-1 0 0,1 0 0,-1 0-1,1 0 1,0-1 0,0 0 0,0 0 0,0 1 0,1-2-1,-1 1 1,0 0 0,1-1 0,0 1 0,-1-1 0,1 0-1,0 0 1,-1-1 0,1 1 0,0-1 0,0 0 0,-1 0-1,1 0 1,0 0 0,0-1 0,0 1 0,-1-1 0,1 0 0,0 0-1,-1 0 1,1-1 0,-1 0 0,1 1 0,-1-1 0,0 0-1,0 0 1,5-5 0,-2 3-6,-1-1 1,0 0-1,0 0 1,-1 0-1,1 0 1,-1-1-1,0 1 1,-1-1-1,0 0 1,1 0-1,-2-1 1,1 1-1,-1-1 1,0 1-1,0-1 1,-1 0-1,0 0 0,0 1 1,0-12-1,-3 7-88,0 17-153,4 23-616,1-18 423,1-1-1,0 1 0,0-1 0,1 0 0,0 0 0,1 0 1,0-1-1,1 0 0,0 0 0,0 0 0,1-1 0,0 0 1,1-1-1,-1 0 0,1 0 0,1-1 0,-1 0 0,1 0 1,0-1-1,0-1 0,1 0 0,-1 0 0,1-1 0,0 0 1,17 2-1,-26-5 481,0 0 0,0 1 0,0-1 0,0 0 0,0 0 0,0 0 0,-1 0 0,1-1 0,0 1 0,0 0 0,0-1 0,0 0 0,-1 1 0,1-1 0,0 0 0,-1 0 0,1 0 0,2-1 0,-3 1 90,-1 0 0,1-1 0,0 1 0,0 0 0,0 0 0,-1-1 0,1 1 0,-1-1 0,1 1 0,-1 0 0,0-1-1,1 1 1,-1-1 0,0 1 0,0-1 0,0 1 0,0-1 0,-1-1 0,-1-8 985,0-1 1,-2 1-1,1 0 0,-11-19 1,7 12-503,-36-80 1998,43 98-2627,-1 0 0,1-1 0,0 1 0,0 0 0,0 0 0,-1 0 0,1-1 0,0 1 0,0 0 0,0 0 0,0 0 0,0-1 0,-1 1 0,1 0 0,0 0 0,0-1 0,0 1 0,0 0 0,0-1 0,0 1 0,0 0 0,0 0 0,0-1 0,0 1 0,0 0 0,0 0 0,0-1 0,0 1 0,0 0 0,0 0 0,1-1 0,-1 1 0,0 0 0,0 0 0,0-1 0,0 1 0,0 0 0,0 0 0,1 0 0,-1-1 0,0 1 0,12 5-996,11 9-866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13115,'-6'0'1564,"-1"1"0,0 0 0,1 0 0,-12 3 0,-27 15 1206,-38 31-2347,71-42 110,-8 5-349,0 2 0,-24 22 0,41-34-175,-1 0 0,1 0 0,-1 1 1,1-1-1,0 1 0,1 0 0,-1 0 0,0 0 0,1 0 0,0 0 0,0 1 0,0-1 0,1 1 0,0-1 0,0 1 0,0-1 1,0 1-1,0 0 0,1 5 0,0-8-8,1 0 0,-1 1 1,1-1-1,0 0 1,0 0-1,0 0 0,0 0 1,0 0-1,0 0 0,0 0 1,1-1-1,-1 1 0,0 0 1,1-1-1,0 1 0,-1-1 1,1 1-1,3 1 1,-1-1-1,0 0 1,0-1-1,0 1 1,0-1 0,1 1-1,-1-1 1,1-1 0,7 1-1,1 0-3,0-2 0,0 0-1,0 0 1,0-1 0,19-6-1,-11 0 4,0-1 0,-1 0 0,0-2-1,-1 0 1,0-1 0,-1-1 0,0-1-1,24-24 1,-39 37 16,-4 7-93,-7 17-400,0 0-537,2 7-742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13483,'40'15'5609,"-35"-44"-3176,2-5-1201,4-5-696,-1 0-368,1 14-1224,-1 6-753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 13219,'51'24'5169,"-22"-60"-3529,4-8 121,-11-6-57,4 1-80,-9 12-207,-6 6-241,-5 21-440,-1 12-160,-5 25-312,-1 16-40,6 17-528,1 5-360,15-5-848,5-6-641,2-15-871</inkml:trace>
  <inkml:trace contextRef="#ctx0" brushRef="#br0" timeOffset="1">61 164 13467,'1'8'5345,"-1"9"-3505,20 5-567,6 3-609,9-1-376,14-6-1120,-10-5-769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17332,'-2'18'6817,"11"21"-4912,12 3-425,16-6-896,10-7-600,4-13-1624,-3-6-833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14331,'-6'0'1059,"0"1"0,0 0 1,0 0-1,0 0 0,0 0 0,-11 6 0,-35 22 1033,30-13-1981,2 2-1,-22 21 1,37-34-131,0 1 0,0-1 0,1 1 0,0 0 0,0 0-1,0 0 1,1 0 0,0 1 0,0-1 0,0 1 0,-2 11 0,5-16-26,0 1 1,0-1 0,0 1 0,0-1 0,0 1-1,0 0 1,1-1 0,-1 0 0,1 1-1,0-1 1,0 1 0,0-1 0,0 0 0,0 0-1,0 1 1,0-1 0,1 0 0,-1 0-1,1 0 1,0 0 0,-1-1 0,1 1-1,0 0 1,0-1 0,0 1 0,0-1 0,1 0-1,-1 0 1,0 1 0,1-2 0,-1 1-1,0 0 1,1 0 0,4 0 0,6 2-175,-1-1 0,1 0 0,-1-1-1,1-1 1,0 0 0,-1 0 0,1-1 0,20-5 0,12-5-349,45-16-1,-35 9 269,-24 7 285,-1 2 0,2 2 1,-1 0-1,1 2 0,52-1 0,-79 6 100,1 0 0,-1 1 0,1 0 0,-1 0-1,0 0 1,9 3 0,-13-3-33,0-1 0,0 1 0,0-1 0,0 1 0,0-1 0,-1 1 0,1 0 0,0-1 0,0 1 0,0 0 0,0 0 0,-1 0 0,1 0 0,0 0 0,-1-1 0,1 1 0,-1 0 0,1 0 0,-1 1 0,1-1 0,-1 0 0,0 0 0,0 0 0,1 0-1,-1 0 1,0 0 0,0 0 0,0 0 0,0 1 0,0-1 0,0 0 0,-1 0 0,1 0 0,0 0 0,0 0 0,-1 0 0,1 0 0,-1 0 0,0 2 0,-2 3 161,-1 0 0,0 0 0,0 0 0,-1-1 0,0 0-1,1 0 1,-2 0 0,1 0 0,-1-1 0,1 1 0,-1-1 0,0-1-1,-1 1 1,1-1 0,0 0 0,-1-1 0,0 0 0,-10 3-1,13-4-140,0 0-1,0 0 0,0-1 0,0 1 0,-1-1 0,1 0 0,0 0 0,0 0 0,0-1 0,-1 1 0,1-1 0,0 0 0,0 0 0,0-1 0,0 1 1,1-1-1,-1 0 0,0 0 0,1 0 0,-1 0 0,1-1 0,-1 0 0,1 1 0,0-1 0,0 0 0,1 0 0,-1-1 0,1 1 0,-1-1 0,1 1 0,0-1 1,-2-4-1,1-1-62,0 1 0,1-1 1,0 0-1,0 0 0,1 0 1,0 0-1,0 0 0,1 0 0,0 0 1,1 0-1,0 0 0,0 0 1,1 1-1,0-1 0,1 0 1,0 1-1,0-1 0,1 1 1,0 0-1,8-12 0,-11 18-23,1 1 0,-1-1 0,1 1-1,-1 0 1,1-1 0,0 1 0,-1 0 0,1 0-1,0 0 1,0 0 0,0 0 0,0 1 0,0-1-1,0 0 1,0 1 0,0 0 0,0-1 0,0 1-1,0 0 1,0 0 0,0 0 0,0 0-1,0 1 1,0-1 0,0 0 0,0 1 0,0-1-1,0 1 1,0 0 0,0 0 0,0 0 0,0 0-1,-1 0 1,3 2 0,6 4-130,0 0 0,-1 1 0,0 0 0,12 14 1,-21-21 131,32 36-556,-23-24 257,2-1 0,0 0 0,0 0 0,1-1 0,26 18 0,-37-27 306,1-1-1,0 0 1,-1 0-1,1 0 1,0 0-1,0-1 1,0 1 0,0 0-1,0-1 1,0 1-1,0-1 1,0 0-1,-1 0 1,1 0-1,1 0 1,-1 0-1,0 0 1,-1 0-1,1 0 1,0-1 0,0 1-1,0-1 1,0 0-1,3-1 1,-3 0 45,0 0 0,0 0 1,0 0-1,0-1 1,0 1-1,0-1 0,-1 1 1,1-1-1,-1 0 0,0 1 1,1-1-1,-2 0 0,1 0 1,1-4-1,1-11 311,-1 0 1,0-1-1,-2 1 0,-1-20 1,1 38-342,0 0 0,0 0 0,0 0 0,0 0 0,0 0 0,1 0 0,-1 0 0,0 0 0,0 0 1,0 0-1,0 0 0,0 0 0,0 0 0,0 0 0,0 0 0,0 0 0,0 0 0,0 0 0,0 0 0,0 0 0,1-1 1,-1 1-1,0 0 0,0 0 0,0 0 0,0 0 0,0 0 0,0 0 0,0 0 0,0 0 0,0 0 0,0 0 1,0 0-1,0 0 0,0-1 0,0 1 0,0 0 0,0 0 0,0 0 0,0 0 0,0 0 0,0 0 0,0 0 1,0 0-1,0 0 0,0-1 0,5 14 214,8 26-67,-10-30-103,-1-4-45,0 0 0,0 0 0,0 0 0,1 0 1,0 0-1,0-1 0,0 1 0,1-1 0,-1 0 1,1 0-1,0 0 0,0 0 0,1-1 0,-1 1 1,1-1-1,0 0 0,0-1 0,0 1 1,0-1-1,0 0 0,0 0 0,0-1 0,1 1 1,-1-1-1,1 0 0,-1-1 0,1 1 0,9-2 1,-8 1-2,-1-1 0,0 1 1,1-2-1,-1 1 0,0-1 1,0 0-1,0 0 0,0 0 0,0-1 1,-1 0-1,1 0 0,-1-1 1,0 0-1,1 1 0,-2-2 1,1 1-1,0-1 0,-1 1 0,0-1 1,0 0-1,-1-1 0,1 1 1,-1-1-1,0 1 0,2-8 1,1-10 50,-1-1 180,-3 22-43,-1 12 58,0 1-168,0 7-223,1-1 0,0 0 0,9 31 0,-9-43-55,0 1 0,0-1 0,1 0 0,-1 0 0,1 0 0,1 0 0,-1-1 0,1 1 0,-1-1 0,1 0 0,0 0 0,1 0 0,-1 0 0,1-1 0,-1 0 0,7 3 0,-4-2-272,0-2-1,0 1 0,0-1 1,0 0-1,13 2 0,39-1-2529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30 372 13883,'15'0'1669,"0"0"0,28-5 1,-42 5-1543,0-1 0,1 1 0,-1-1 0,0 0 0,0 1-1,1-1 1,-1 0 0,0 0 0,0 0 0,0 0 0,0 0 0,0 0 0,0 0 0,-1-1 0,1 1 0,0 0 0,-1 0 0,1-1 0,0 1 0,-1 0 0,1-1 0,-1 1 0,0 0 0,0-1 0,1 1 0,-1-1 0,0 1 0,0-3 0,-6-42 2082,5 39-1800,-4-11 428,-1 0 0,-15-34-1,15 39-636,0 0 0,1 0 0,1 0-1,0-1 1,0 1 0,-2-22 0,7 31-190,-1 1 1,0 0 0,1 0 0,-1 0-1,1-1 1,0 1 0,0 0 0,0 0-1,0 0 1,1 0 0,-1 0 0,1 1-1,0-1 1,0 0 0,0 1 0,0-1-1,0 1 1,0 0 0,1-1 0,-1 1-1,1 0 1,-1 1 0,1-1 0,0 0-1,0 1 1,0-1 0,0 1 0,0 0 0,0 0-1,0 0 1,0 1 0,1-1 0,3 1-1,-1-1-18,0 0 0,0 0 0,0 1 0,0 0 0,0 1 0,0-1 0,0 1-1,0 0 1,0 1 0,0-1 0,0 1 0,-1 0 0,1 1 0,-1-1 0,1 1 0,8 7 0,-11-8-3,0 2 0,0-1 0,0 0 0,-1 1 0,1-1 0,-1 1 0,0 0 0,0-1 0,0 1 0,-1 0 0,0 0 0,1 0 0,-1 1 1,0-1-1,-1 0 0,1 0 0,-1 1 0,0-1 0,0 0 0,0 0 0,-1 1 0,0-1 0,1 0 0,-1 0 0,-1 0 0,1 0 0,-4 7 0,2-3-2,-1-1 0,0-1 0,0 1 0,-1-1-1,0 1 1,0-1 0,0-1 0,-1 1 0,0-1-1,0 0 1,0 0 0,-1-1 0,1 1 0,-12 4 0,5-4-326,0-1 1,0 0 0,-1 0 0,1-2 0,-1 0 0,0 0 0,-26-1 0,12-4-1784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15923,'107'22'7170,"-105"-52"-3537,-2-14-2033,-3-5-328,-1 2-1016,1 0-592,5 17-1264,4 16-753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41.6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3229 20 11234,'2'-2'226,"25"-15"2957,-27 17-3153,0 0 0,0 0 0,0 0 0,1 0 0,-1 0 0,0 0 0,0 0 0,0 0 0,0 0 0,1 0 1,-1 0-1,0 0 0,0 0 0,0 0 0,0 0 0,1 0 0,-1 0 0,0 0 0,0 0 0,0 0 0,0 0 0,0 0 0,1 1 0,-1-1 0,0 0 0,0 0 0,0 0 0,0 0 0,0 0 0,1 0 0,-1 0 0,0 1 0,0-1 0,0 0 0,0 0 0,0 0 0,0 0 0,0 1 0,0-1 0,0 0 0,0 0 0,0 0 0,0 1 0,-3 16 982,-3-5-640,1 0 0,-2-1 0,0 1 1,0-1-1,-1-1 0,0 1 1,-1-1-1,0-1 0,-1 0 0,0 0 1,0-1-1,-14 9 0,-7 2 142,-1 0-1,-1-3 1,-39 15-1,-3-4-184,-1-4 0,0-3 0,-108 14 0,-242 4-487,420-37 156,-834 13-317,638-25 222,1-9 1,-231-53-1,192 4-782,27-8-525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22 16203,'0'0'335,"1"0"0,0 0 0,-1 0-1,1 0 1,-1 0 0,1 1 0,-1-1-1,1 0 1,-1 0 0,1 0 0,0 1-1,-1-1 1,1 0 0,-1 0-1,0 1 1,1-1 0,-1 0 0,1 1-1,-1-1 1,1 1 0,-1-1 0,1 1-1,2 14 1804,-8 15-1789,5-29-246,-7 16 34,0 0 0,-1 0-1,-1-1 1,0 0 0,-2 0-1,1-1 1,-15 14 0,-19 30-460,48-63 292,0 0-1,0 0 1,0 0 0,1 0-1,0 1 1,-1 0-1,1 0 1,0 0 0,1 1-1,-1-1 1,8-1-1,9-4-49,36-6-1,-37 10-22,-6 2 10,1-2 0,18-6 0,-29 9 104,-1-1 0,0 0 1,1 0-1,-1-1 0,0 1 0,0-1 0,-1 0 1,1 0-1,0 0 0,-1-1 0,0 1 0,3-5 1,24-39 486,-22 33-73,1 0 0,0 1 0,0 0 0,1 0 0,23-21 1,-33 34-407,1-1 1,-1 1 0,0-1-1,1 1 1,-1 0 0,0-1-1,1 1 1,-1 0 0,0 0-1,1-1 1,-1 1 0,1 0-1,-1 0 1,0-1-1,1 1 1,-1 0 0,1 0-1,-1 0 1,1 0 0,-1 0-1,1 0 1,-1 0 0,0 0-1,1 0 1,-1 0 0,1 0-1,-1 0 1,1 0 0,-1 0-1,1 0 1,-1 0 0,1 0-1,-1 1 1,0-1 0,1 0-1,-1 0 1,1 1 0,-1-1-1,0 0 1,1 0 0,-1 1-1,0-1 1,1 0-1,-1 1 1,0-1 0,1 0-1,-1 1 1,0-1 0,0 1-1,0-1 1,1 1 0,-1-1-1,0 0 1,0 1 0,0-1-1,0 1 1,0-1 0,0 1-1,0-1 1,0 1 0,0-1-1,0 1 1,0 0 0,-1 39 71,0-32-59,0 11-402,0 0 0,2-1 0,3 23 0,-2-28-841,1-1 1,0 1-1,7 13 0,0-1-2944</inkml:trace>
  <inkml:trace contextRef="#ctx0" brushRef="#br0" timeOffset="1">209 170 14603,'5'2'6522,"13"1"-2810,19-1-2663,7-2-313,15 3-864,-9-3-849,7 0 185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225 348 15739,'95'29'6426,"-91"-47"-4106,-1-14-1360,-1-2-207,-4-5-545,-6-5-264,-7-2-761,-8-2-391,-12-3-1096,-6 7-265</inkml:trace>
  <inkml:trace contextRef="#ctx0" brushRef="#br0" timeOffset="1">0 0 10562,'8'7'5345,"9"4"-1944,22 5-888,9-3-505,27 0-952,5-1-424,1-1-880,-6 4-560,-17-1-1448</inkml:trace>
  <inkml:trace contextRef="#ctx0" brushRef="#br0" timeOffset="2">569 184 15595,'93'83'7050,"-100"-108"-3521,-1-12-1465,0-7-312,5 5-959,3 8-377,1 20-1353,6 11-863,4 16-5353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2 222 11642,'-2'-1'9248,"4"-10"-7253,6-23-974,-1 4-149,4-37-1,-11 64-746,3-12 505,1 20-392,14 17-293,-4-9 4,0 0-1,0-1 1,2-1 0,-1 0-1,1-2 1,1 1 0,-1-2-1,2 0 1,-1-2 0,1 1-1,22 3 1,-38-9 62,-1-1 0,0 0 0,1 1 0,-1-1 0,0 0 0,1 0 0,-1 0 0,0 0 0,1-1 0,-1 1 0,0 0 0,1-1 0,-1 1 0,0 0 0,1-1 1,-1 1-1,0-1 0,0 0 0,0 0 0,0 1 0,0-1 0,0 0 0,0 0 0,0 0 0,0 0 0,0 0 0,0 0 0,0 0 0,0 0 0,-1 0 0,1-1 0,-1 1 0,1 0 0,-1 0 0,1-1 0,-1 1 0,0 0 0,1-1 0,-1 1 1,0 0-1,0-2 0,0-7 137,0 0 0,0 0 1,-1 0-1,-4-16 1,3 13-14,-16-63 579,18 75-733,0 0 0,0 1 0,0-1 0,0 0 0,0 0 0,0 1 1,1-1-1,-1 0 0,0 0 0,0 1 0,1-1 0,-1 0 0,0 1 0,1-1 0,-1 0 0,1 1 0,-1-1 0,0 0 0,1 1 0,0-1 1,-1 1-1,1-1 0,-1 1 0,1-1 0,0 1 0,-1 0 0,1-1 0,0 1 0,-1 0 0,1-1 0,0 1 0,0 0 0,-1 0 1,1 0-1,1 0 0,27-1-943,31 10-733,0 4-1,0 1 1,77 31 0,-119-38 1613,0 0 0,-1 1 0,0 1 0,28 19 0,-44-27 123,1 0-1,0 0 1,0 1 0,-1-1-1,1 1 1,0-1 0,-1 1-1,0 0 1,1 0 0,-1-1-1,0 1 1,0 0 0,0 0-1,0 0 1,0 0 0,-1 1-1,1-1 1,0 0 0,-1 0-1,0 0 1,1 4 0,-2-3 63,0-1 1,1 0-1,-1 0 1,0 0-1,0 0 1,0-1-1,0 1 1,-1 0-1,1 0 1,0-1-1,-1 1 1,1 0-1,-1-1 1,0 0-1,1 1 1,-1-1-1,-4 2 0,-1 1 312,-1 0 0,0-1 0,0 0-1,0 0 1,-1 0 0,1-2-1,-1 1 1,1-1 0,-17 1-1,19-3-342,0 0 0,0-1 0,0 0 0,0 0-1,1 0 1,-1-1 0,1 1 0,-1-1 0,1-1 0,0 1-1,0-1 1,0 0 0,1 0 0,-1 0 0,1 0 0,0-1-1,0 0 1,1 0 0,-1 0 0,1 0 0,0-1 0,1 1-1,-1-1 1,1 0 0,0 1 0,0-1 0,1 0 0,0 0-1,0 0 1,0 0 0,1-1 0,0 1 0,0 0 0,1 0-1,-1 0 1,1 0 0,1 0 0,1-7 0,-2 10-160,1 0 0,0 0 0,0 0 0,0 0 0,0 1 0,0-1 0,0 0 0,1 1 0,-1-1 0,1 1 0,0 0 0,0 0 1,0 0-1,0 0 0,0 1 0,0-1 0,0 1 0,0 0 0,1 0 0,-1 0 0,0 0 0,1 0 0,-1 1 0,1-1 0,-1 1 0,5 0 0,0 1-290,0-1-1,0 1 1,0 0-1,0 1 1,-1 0-1,1 0 1,0 0-1,-1 1 1,1 0-1,9 7 1,21 16-1940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14307,'54'105'7660,"-54"-106"-7503,-1 0 0,1 0 0,0 0 0,0 0 0,0 1 0,0-1 0,0 0 0,0 0 0,0 0 0,0 0 0,0 0-1,0 0 1,0 0 0,1 0 0,-1-1 0,2-9 466,-2-1-19,0-3-88,0 0-1,4-21 1,-4 33-482,1 0-1,-1 0 1,1 0 0,0 0 0,0 0 0,0 0 0,0 0 0,1 0 0,-1 1-1,1-1 1,0 1 0,-1-1 0,1 1 0,0-1 0,0 1 0,1 0 0,-1 0-1,4-2 1,-6 4-31,1-1 0,0 1 1,0-1-1,0 1 0,0 0 0,0 0 0,0-1 0,0 1 0,0 0 0,0 0 0,0 0 0,0 0 1,0 0-1,0 0 0,0 0 0,0 1 0,0-1 0,0 0 0,0 0 0,0 1 0,0-1 0,-1 1 0,1-1 1,0 1-1,0-1 0,0 1 0,0 0 0,-1-1 0,1 1 0,0 0 0,-1-1 0,2 2 0,18 32 40,-14-22-20,3 5 3,1-1-1,16 20 1,-23-33-19,-1 0 1,0 0 0,1 0-1,-1 0 1,1-1 0,0 1-1,0-1 1,0 0 0,0 0-1,0 0 1,0 0-1,0-1 1,1 1 0,-1-1-1,1 0 1,-1 0 0,1 0-1,0 0 1,7 0 0,-9-2 24,0 1 1,1-1-1,-1 0 1,0 0-1,0-1 1,0 1-1,1 0 1,-2-1-1,1 1 1,0-1-1,0 0 1,0 0-1,-1 0 1,1 1-1,-1-2 1,1 1 0,-1 0-1,0 0 1,0 0-1,0 0 1,0-1-1,0 1 1,0-1-1,-1 1 1,1 0-1,-1-1 1,0-4-1,2-6 237,-1-1 1,0 1-1,-3-23 0,-9-44 284,11 80-580,0 0-1,0 0 1,0 0 0,0 1-1,0-1 1,1 0-1,-1 0 1,0 0 0,0 0-1,0 1 1,0-1-1,1 0 1,-1 0 0,0 0-1,0 0 1,0 0-1,1 0 1,-1 0 0,0 0-1,0 0 1,0 1-1,1-1 1,-1 0 0,0 0-1,0 0 1,1 0-1,-1 0 1,0 0-1,0-1 1,1 1 0,-1 0-1,0 0 1,0 0-1,0 0 1,1 0 0,-1 0-1,0 0 1,0 0-1,0 0 1,1-1 0,-1 1-1,0 0 1,0 0-1,0 0 1,0 0 0,1-1-1,-1 1 1,0 0-1,0 0 1,0 0 0,0 0-1,0-1 1,0 1-1,0 0 1,0 0 0,0-1-1,0 1 1,1 0-1,-1 0 1,0 0 0,0-1-1,0 1 1,0 0-1,0 0 1,-1-1-1,1 1 1,0 0 0,0-1-1,0 2 2,13 6-2116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14491,'3'1'5577,"-4"12"-3928,-4 7-281,0 22-384,-8 3-304,11 4-400,5 0-304,6-18-672,5-4-392,6-10-840,3-7-809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12635,'0'2'5121,"-7"5"-2985,4 7-471,3 12-457,-5 10-216,7 14-504,1 10-240,0 4-768,2-2-480,-5-17-1793</inkml:trace>
  <inkml:trace contextRef="#ctx0" brushRef="#br0" timeOffset="1">3 267 15379,'-3'2'5826,"6"-4"-4298,9-3-520,25 0-400,15 5-256,8 7-728,5 4-504,-11-1-1673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12195,'23'77'4402,"-23"-77"-4331,0 0 0,0 0 1,0 1-1,0-1 0,0 0 0,0 0 1,0 0-1,0 1 0,0-1 1,0 0-1,0 0 0,0 1 0,0-1 1,0 0-1,0 0 0,1 0 0,-1 1 1,0-1-1,0 0 0,0 0 0,0 0 1,0 0-1,1 1 0,-1-1 1,0 0-1,0 0 0,0 0 0,0 0 1,1 0-1,-1 1 0,0-1 0,0 0 1,0 0-1,1 0 0,-1 0 1,0 0-1,0 0 0,0 0 0,1 0 1,-1 0-1,0 0 0,0 0 0,1 0 1,-1 0-1,0 0 0,0 0 0,0 0 1,1 0-1,-1 0 0,0 0 1,0 0-1,0 0 0,1-1 0,-1 1 1,0 0-1,0 0 0,0 0 0,1 0 1,-1 0-1,0 0 0,0-1 0,0 1 1,0 0-1,1 0 0,7-15 25,-6 12 472,43-70 1287,-8 11-440,63-79 0,-99 139-1306,1-1 0,0 1 0,0 0 1,0 0-1,0 0 0,1 0 0,-1 0 1,1 0-1,-1 1 0,6-3 0,-8 3-79,1 1-1,-1 0 1,0 0-1,1 0 1,-1 0 0,1 0-1,-1 0 1,1 1-1,-1-1 1,1 0-1,-1 0 1,0 0-1,1 0 1,-1 0-1,1 1 1,-1-1-1,0 0 1,1 0-1,-1 1 1,0-1 0,1 0-1,-1 0 1,0 1-1,1-1 1,-1 0-1,0 1 1,8 21 310,0 51-33,-7-53-849,1 0-1,1-1 1,1 1-1,0-1 1,2 0-1,8 21 1,-10-32-300,-3-6 469,0 0 0,0 0-1,0 0 1,0 0-1,0 0 1,-1 0-1,1 0 1,-1 0 0,1 0-1,-1 4 1,-1 1-2493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53 9506,'-14'-7'5169,"-9"-1"-1184,12 3-1753,7 0-343,16-3-857,15 0-328,29 1-640,7 3-512,12 5-2088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54 276 12715,'-46'9'4461,"46"-9"-4374,-1 0 1,1 0 0,-1 0-1,1-1 1,0 1-1,-1 0 1,1 0 0,0 0-1,-1-1 1,1 1 0,0 0-1,-1-1 1,1 1-1,0 0 1,0 0 0,-1-1-1,1 1 1,0-1-1,0 1 1,0 0 0,0-1-1,-1 1 1,1 0 0,0-1-1,0 1 1,0-1-1,0 1 1,0 0 0,0-1-1,0 1 1,0-1 0,0 1-1,0 0 1,0-1-1,0 1 1,0-1 0,0 1-1,1 0 1,-1-1 0,0 1-1,0-1 1,0 1-1,1-1 1,6-23 770,-6 22-497,10-43 1097,-10 36-1231,1-1 0,1 1 0,-1-1 0,1 1 0,1 0 0,6-12 0,-10 21-213,1-1 0,-1 0-1,1 1 1,-1-1-1,1 1 1,-1-1-1,1 1 1,-1-1-1,1 1 1,0-1 0,-1 1-1,1 0 1,0-1-1,-1 1 1,1 0-1,0-1 1,0 1 0,-1 0-1,1 0 1,0 0-1,0 0 1,0 0-1,-1 0 1,1 0 0,0 0-1,0 0 1,-1 0-1,1 0 1,0 0-1,0 1 1,-1-1 0,1 0-1,0 0 1,-1 1-1,1-1 1,0 1-1,-1-1 1,1 1-1,0-1 1,-1 1 0,2 0-1,24 27 183,-26-28-192,27 36 99,-12-14-292,33 36-1,-43-53 125,0-1 0,0 1-1,0-1 1,0 0 0,1-1 0,-1 1 0,1-1 0,0 0 0,0 0-1,1-1 1,-1 0 0,9 2 0,-14-3 67,0-1 1,0 0-1,-1 0 1,1 0-1,0 0 0,0 0 1,0 0-1,0 0 0,-1 0 1,1 0-1,0 0 1,0 0-1,0 0 0,-1 0 1,1-1-1,0 1 0,0 0 1,-1-1-1,1 1 1,0-1-1,-1 1 0,1 0 1,0-1-1,-1 0 0,1 1 1,-1-1-1,1 1 1,-1-1-1,1 0 0,-1 1 1,1-1-1,-1 0 1,1 1-1,-1-1 0,0 0 1,0 0-1,1 1 0,-1-1 1,0-1-1,-2-35 451,1 29-357,-13-63 624,9 47-530,0 0 1,2-1 0,-1-45 0,4 69-228,0-1 1,0 1-1,0-1 0,0 1 0,1-1 1,-1 1-1,1 0 0,-1-1 0,1 1 0,-1-1 1,1 1-1,0 0 0,-1 0 0,1-1 1,0 1-1,0 0 0,0 0 0,0 0 1,0 0-1,0 0 0,1 0 0,-1 0 1,0 0-1,0 0 0,1 1 0,-1-1 0,0 1 1,1-1-1,-1 1 0,1-1 0,-1 1 1,3-1-1,2 1-327,-1 0 0,1 0 0,-1 0 1,1 1-1,-1 0 0,1 0 0,8 3 1,24 9-2029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35 258 11979,'-16'39'1770,"-1"2"1852,16-39-2602,2-7 9,10-27 978,47-115 2205,-48 128-3441,-10 19-745,0 0 1,1-1-1,-1 1 1,0 0-1,0 0 1,1 0-1,-1-1 1,0 1-1,0 0 1,1 0-1,-1 0 1,0 0-1,1-1 1,-1 1-1,0 0 1,1 0-1,-1 0 1,0 0-1,1 0 1,-1 0-1,0 0 1,1 0-1,-1 0 1,0 0-1,1 0 1,-1 0-1,1 1 1,1 0 61,0 1 1,1 0-1,-2 0 1,1 1 0,0-1-1,0 0 1,-1 1-1,1-1 1,1 4-1,4 6-100,13 23 154,-8-13-73,26 35 0,-34-52-65,1 0 0,-1 0 0,1 0 0,0-1 0,0 1 0,0-1 0,1 0 0,0-1 0,-1 1 0,1-1 0,9 3 0,-14-5-2,1-1 0,-1 1 0,0-1 1,0 1-1,0-1 0,0 0 0,1 0 1,-1 1-1,0-1 0,0 0 0,1 0 1,-1 0-1,0 0 0,0 0 0,0 0 1,1-1-1,-1 1 0,0 0 0,0-1 1,0 1-1,1-1 0,-1 1 0,0-1 1,0 1-1,0-1 0,0 0 0,0 0 1,0 1-1,0-1 0,0 0 0,0 0 1,-1 0-1,2-2 0,0-1 27,0-1 0,-1-1 1,0 1-1,0 0 0,0 0 0,0-11 0,1 1 41,18-227 820,-20 241-919,0 0-1,0 0 1,0 0 0,0 0 0,0 0-1,0 0 1,1 0 0,-1 0 0,0 0-1,0 0 1,1 0 0,-1 0 0,1 0-1,-1 0 1,1 0 0,-1 0 0,1 1-1,0-1 1,-1 0 0,1 0 0,0 1-1,0-1 1,0 0 0,-1 1 0,1-1-1,0 1 1,0-1 0,0 1 0,0 0-1,0-1 1,0 1 0,0 0 0,0-1-1,0 1 1,0 0 0,0 0 0,0 0-1,0 0 1,0 0 0,1 0 0,5 2-217,-1-1 0,0 1 0,0 0 0,0 0 0,8 5 0,-6-3-34,244 101-5348,-243-101 5609,0 0 0,0 0 0,-1 0 0,1 1 0,-1 1 1,13 10-1,-20-15 52,1 0 1,-1 0 0,0 0 0,0 1 0,0-1 0,0 0-1,0 1 1,0-1 0,0 1 0,0-1 0,0 1 0,-1-1-1,1 1 1,-1-1 0,1 1 0,-1 0 0,1-1 0,-1 1-1,0 0 1,0-1 0,0 1 0,0 0 0,0 0-1,0-1 1,-1 1 0,1 0 0,0-1 0,-1 1 0,1 0-1,-1-1 1,0 1 0,0-1 0,1 1 0,-1-1 0,0 0-1,0 1 1,0-1 0,-1 0 0,1 1 0,0-1-1,0 0 1,-1 0 0,1 0 0,0 0 0,-1 0 0,-1 0-1,-1 2 126,0-1-1,0 1 1,0-1-1,0 0 0,0-1 1,0 1-1,0-1 0,0 0 1,-1 0-1,1 0 0,0 0 1,-1-1-1,1 0 0,-1 0 1,1 0-1,0 0 0,-1-1 1,1 0-1,-1 0 0,1 0 1,0 0-1,0-1 1,0 1-1,-5-4 0,4 2-5,-1 0 0,1-1 0,0 1 0,0-1-1,0-1 1,0 1 0,1-1 0,-1 1 0,1-1 0,1-1-1,-1 1 1,1 0 0,0-1 0,0 0 0,-4-11 0,5 9-80,0-1 0,0 1 0,1-1 0,0 0 0,0 1 0,2-13 1,-1 19-90,0 0 1,0 0 0,0 0 0,0 0 0,0 1 0,1-1 0,-1 0-1,1 0 1,-1 0 0,1 1 0,0-1 0,-1 0 0,1 0-1,0 1 1,0-1 0,1 1 0,-1-1 0,0 1 0,0 0 0,1-1-1,-1 1 1,1 0 0,-1 0 0,1 0 0,-1 0 0,1 0 0,0 0-1,-1 0 1,1 1 0,0-1 0,0 0 0,0 1 0,-1 0-1,1-1 1,3 1 0,2 1-247,-1 0 0,1 1 0,0 0 0,-1 0 0,0 1 0,1 0 0,-1 0 0,0 0 0,0 1 0,-1 0 0,6 4-1,40 32-4353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42.6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1 385 11106,'0'2'370,"0"0"-1,0 0 0,0 0 0,1 0 0,-1 0 1,1 0-1,0 0 0,-1 0 0,1 0 0,0 0 1,0-1-1,0 1 0,0 0 0,1-1 0,1 3 1,1 0-110,-1-1 0,1 0 0,0 0 1,0 0-1,0-1 0,6 3 0,2 0-32,0 0 0,0-1 0,0-1 0,15 3 0,-13-5-84,0 0 0,-1 0 0,1-2 0,0 1-1,-1-2 1,1 0 0,-1 0 0,1-1 0,-1-1 0,25-11 0,-29 12-117,0-2 0,0 1 0,-1-1 0,0-1 0,0 0 0,0 0 1,-1 0-1,1-1 0,-2 0 0,1 0 0,-1-1 0,0 0 0,0 0 0,-1 0 0,8-18 0,-12 23-3,0 0 0,0 0 0,0 0 0,-1 0 0,1 0 0,-1-1 0,0 1 0,0 0 0,0 0 0,0 0 0,0 0 0,-1 0 0,1-1 0,-1 1 0,0 0 0,0 0 0,0 0-1,-2-3 1,0 1 61,0 1-1,0-1 1,-1 1 0,0-1-1,0 1 1,0 0-1,0 0 1,-1 1-1,-6-5 1,-7-2 373,0 0 1,-1 1-1,0 1 1,-25-6-1,33 10-219,0 1 139,0 0-1,1-1 1,0 0-1,0 0 1,-12-9-1,21 13-337,0-1-1,0 0 1,0 1-1,0-1 1,0 0-1,0 0 1,0 0-1,1 0 1,-1 0-1,0 0 1,1 0-1,-1 0 1,1 0-1,-1 0 1,1 0 0,-1 0-1,1 0 1,0-1-1,0 1 1,-1 0-1,1 0 1,0-2-1,1 1-32,0 0 1,-1 0-1,1 0 0,0 0 0,1 0 0,-1 0 0,0 0 0,1 0 0,-1 0 0,0 1 1,1-1-1,0 0 0,-1 1 0,1 0 0,0-1 0,3-1 0,10-6-390,-1 1-1,1 1 1,0 0-1,1 1 0,0 1 1,0 0-1,0 1 1,0 1-1,18-2 1,35-3-2383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13947,'-2'25'6932,"-4"10"-4162,-1 9-1724,6-31-745,0 1 0,1-1 0,1 1 0,0-1 0,1 0 0,3 14 0,-4-22-251,1 0 1,0 0 0,0-1 0,0 1-1,0 0 1,1-1 0,0 1 0,0-1-1,0 0 1,1 0 0,-1 0 0,1-1-1,0 1 1,0-1 0,0 0 0,0 0-1,1 0 1,5 2 0,3 1-183,1-2 1,0 0-1,1 0 1,-1-2-1,0 0 0,1 0 1,0-1-1,-1-1 1,1-1-1,-1 0 1,1 0-1,-1-2 0,1 0 1,26-9-1,-38 10-114,0 1 0,0 0 1,0-1-1,-1 0 0,1 1 0,-1-1 0,1 0 0,-1-1 0,0 1 0,0 0 1,0-1-1,0 1 0,0-1 0,0 1 0,-1-1 0,1 0 0,-1 0 0,0 0 1,0 0-1,0 0 0,1-3 0,2-20-1909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13395,'39'-3'9080,"17"-8"-5879,20-3-2779,-67 13-409,8-1-230,-1 1-1,1 1 1,-1 0-1,0 1 1,1 1 0,24 5-1,-39-6 118,-1-1-1,1 0 1,-1 1-1,0-1 1,1 1-1,-1 0 0,0-1 1,1 1-1,-1 0 1,0 0-1,0 0 1,1 0-1,-1 0 1,0 0-1,0 0 1,0 0-1,1 3 1,-2-3-43,0 0 1,1 0 0,-1 0 0,0 0 0,0 0 0,0 0 0,0 0 0,0 0-1,0 0 1,0 0 0,0 0 0,0 0 0,-1 0 0,1 0 0,0 0 0,-1 0-1,1 0 1,-1 0 0,0 1 0,-2 3-400,-1 0 0,0-1 0,0 1 0,0-1 0,0 0 0,-1 0 0,-9 6 0,-5 1 14,0 0 1,-1-1-1,0-1 1,-1-1-1,-33 9 1,-56 6 7103,99-19-3397,31-2-1249,202 34-2660,-217-35 628,73 15-1990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36 222 13395,'-35'38'4043,"35"-38"-4009,0 0-1,-1 1 0,1-1 0,0 0 1,0 1-1,0-1 0,0 1 0,0-1 1,0 0-1,0 1 0,0-1 0,1 0 0,-1 1 1,0-1-1,0 1 0,0-1 0,0 0 1,0 1-1,0-1 0,1 0 0,-1 1 1,0-1-1,0 0 0,1 0 0,-1 1 1,0-1-1,0 0 0,1 0 0,-1 1 0,0-1 1,1 0-1,-1 0 0,0 0 0,1 1 1,-1-1-1,0 0 0,1 0 0,-1 0 1,1 0-1,-1 0 0,0 0 0,1 0 1,-1 0-1,0 0 0,1 0 0,23 4 250,-21-4-137,-2 1-95,9 0 162,1 0-1,-1 0 1,1-1-1,18-2 1,-27 2-179,-1 0-1,1 0 1,0-1 0,-1 1-1,1 0 1,-1-1-1,1 0 1,-1 1 0,1-1-1,-1 0 1,0 1 0,1-1-1,-1 0 1,0 0-1,1 0 1,-1 0 0,0-1-1,0 1 1,0 0 0,0 0-1,0-1 1,0 1-1,-1 0 1,1-1 0,0 1-1,-1-1 1,1 1 0,-1-1-1,1 1 1,-1-1-1,0 1 1,1-1 0,-1 0-1,0 1 1,0-1 0,0 0-1,0 1 1,-1-1-1,1 1 1,-1-3 0,-8-28 918,-1 1 0,-1 0 0,-21-38-1,12 25-149,19 44-793,1-1 0,0 1 0,-1-1 0,1 1 0,0-1 1,0 1-1,-1-1 0,1 1 0,0-1 0,0 0 0,0 1 0,0-1 1,0 1-1,0-1 0,0 0 0,0 1 0,0-1 0,0 1 0,0-1 1,0 0-1,0 1 0,1-1 0,-1 1 0,0-1 0,0 1 0,1-1 1,-1 1-1,0-1 0,1 1 0,-1-1 0,0 1 0,1-1 0,1 0-35,-1 1-1,0-1 1,0 1-1,0 0 1,1-1-1,-1 1 1,0 0-1,0 0 1,1 0-1,-1 0 1,0 0-1,1 0 1,-1 0-1,2 1 1,4 1-292,-1 0-1,0 0 1,1 1 0,-1 0 0,-1 0 0,1 1 0,0-1 0,8 8-1,19 19-1502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43 272 14947,'92'91'5075,"-91"-90"-4947,-1 0 1,1 0 0,0-1-1,0 1 1,-1-1 0,1 1 0,0 0-1,0-1 1,0 1 0,0-1-1,0 0 1,0 1 0,0-1-1,0 0 1,0 0 0,0 1 0,2-1-1,-3 0-76,1-1 0,-1 1 0,1 0 0,-1 0 0,1-1 0,-1 1 0,0 0 0,1-1-1,-1 1 1,1 0 0,-1-1 0,0 1 0,1 0 0,-1-1 0,0 1 0,0-1 0,1 1 0,-1-1 0,0 1 0,0-1-1,0 1 1,1-1 0,-1 0 0,1-31 1001,-1 30-810,1-21-259,-2 1 1,0-1 0,-2 1-1,0 0 1,-12-40-1,11 51-564,0 1 0,0-1-1,-1 1 1,-1 0 0,1 0 0,-2 0-1,1 1 1,-1 0 0,-1 0 0,0 1-1,0 0 1,0 0 0,-14-9 0,22 17 521,-2-2-10,0 1 1,0 0 0,0-1 0,0 1-1,0 0 1,0 0 0,0 0 0,0 1-1,0-1 1,-1 0 0,1 1-1,0-1 1,0 1 0,-5 0 0,7 0 95,0 0 1,0 0 0,0 0-1,0 0 1,0 0 0,0 0-1,0 0 1,-1 0 0,1 0-1,0 0 1,0 1 0,0-1-1,0 0 1,0 0 0,0 0-1,0 0 1,0 0 0,0 0 0,0 0-1,0 0 1,0 1 0,-1-1-1,1 0 1,0 0 0,0 0-1,0 0 1,0 0 0,0 0-1,0 1 1,0-1 0,0 0-1,0 0 1,0 0 0,0 0-1,0 0 1,0 0 0,1 1-1,-1-1 1,0 0 0,0 0-1,0 0 1,0 0 0,0 0-1,0 0 1,0 0 0,0 0-1,0 1 1,0-1 0,0 0 0,0 0-1,1 0 1,-1 0 0,0 0-1,0 0 1,0 0 0,0 0-1,12 8 1649,22 7-588,-4-5-953,0-2 0,0-1-1,1-1 1,58 4 0,153-20-3617,-217 14 2784,-25-4 697,1 0 0,-1 0 0,0 0 0,1 1 0,-1-1 0,0 0-1,0 0 1,1 0 0,-1 1 0,0-1 0,0 0 0,1 0 0,-1 1 0,0-1 0,0 0 0,0 0 0,1 1 0,-1-1 0,0 0 0,0 1 0,0-1 0,0 0 0,0 1 0,0-1 0,0 0 0,0 1 0,1-1 0,-1 0 0,0 1-1,-1-1 1,1 0 0,0 1 0,-1 3 122,-1-1-1,0 0 0,0 0 0,-1 0 1,1 0-1,-1 0 0,1 0 0,-4 2 1,-17 21 911,19-21-835,1 1 0,0 0 0,1-1 0,-1 1 0,1 0 0,0 0 0,1 1 0,0-1 0,0 0 0,0 0 0,0 1 0,1-1 0,0 0 0,2 10 0,-2-13-122,1 1 1,0-1-1,0 0 0,0 0 0,0 0 1,1 0-1,-1 1 0,1-2 1,0 1-1,0 0 0,0 0 0,0-1 1,0 1-1,0-1 0,1 1 1,0-1-1,-1 0 0,1 0 0,0 0 1,0 0-1,0-1 0,0 1 1,0-1-1,0 0 0,0 0 0,1 0 1,-1 0-1,4 0 0,1 0-92,1 1 181,1 0 0,0-1 1,-1 0-1,19-2 0,-26 1-251,0 0 0,0-1 0,0 1-1,0-1 1,0 1 0,0-1 0,0 0 0,0 0-1,0 0 1,0 0 0,-1 0 0,1 0-1,0 0 1,-1-1 0,1 1 0,-1-1-1,1 1 1,-1-1 0,1 1 0,-1-1 0,0 0-1,0 0 1,0 0 0,0 0 0,0 1-1,0-1 1,-1 0 0,1-3 0,4-14-1550,3-1 945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72 117 14147,'-49'-107'5385,"67"102"-4073,-1 0-87,5 5-529,3 0-280,1 0-816,-2 5-512,-11 7-1705</inkml:trace>
  <inkml:trace contextRef="#ctx0" brushRef="#br0" timeOffset="1">93 74 9874,'-92'76'5273,"97"-70"-8,14 1-4384,5-4-89,12-3-664,6-5-776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0 296 10514,'2'-16'9620,"4"0"-5024,19-31-5272,-15 29 1798,1-2-902,26-44 260,-35 60-450,1 0 1,0 1-1,0-1 1,0 1-1,0 0 1,1 0-1,-1 0 1,1 0-1,-1 1 1,1 0-1,0-1 1,5-1-1,-7 4-8,0-1-1,-1 1 0,1 0 0,0 0 1,0 0-1,-1 0 0,1 0 1,0 0-1,-1 0 0,1 0 0,0 1 1,0-1-1,-1 1 0,1-1 1,-1 1-1,1 0 0,0-1 0,-1 1 1,1 0-1,-1 0 0,0 0 1,1 0-1,-1 1 0,0-1 0,0 0 1,1 0-1,-1 1 0,1 1 1,4 6 85,-1 0 0,0 1 1,7 16-1,-7-14-1,2 3-34,1 0 0,16 23 1,-21-34-70,-1-1 0,1 1 0,-1-1 1,1 0-1,0 0 0,1 0 0,-1 0 0,0 0 1,1-1-1,-1 0 0,1 0 0,0 0 1,0 0-1,0 0 0,0-1 0,5 2 1,-8-3 5,1 0 0,-1 0 0,1 0 0,-1-1 0,1 1 0,-1 0 0,1-1 1,-1 1-1,1-1 0,-1 1 0,0-1 0,1 0 0,-1 0 0,0 1 1,1-1-1,-1 0 0,0 0 0,0 0 0,0-1 0,0 1 0,0 0 0,0 0 1,0 0-1,0-1 0,-1 1 0,1 0 0,0-1 0,-1 1 0,1-2 0,2-6 134,0 0 0,-1 0 0,2-15 0,-3 18-42,2-56 582,-4 53-661,1-1 0,0 1 0,1-1 0,-1 1 0,2-1 0,-1 1 0,2 0 0,-1-1 0,7-15 0,-8 24-78,0 0-1,0 0 0,0 0 0,0 0 0,0 0 1,0 0-1,0 0 0,0 0 0,0 0 0,0 1 1,0-1-1,0 0 0,1 1 0,-1-1 0,0 1 1,1-1-1,-1 1 0,0 0 0,1-1 0,-1 1 1,3 0-1,32 4-2085,-34-3 1881,31 8-2556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73 225 10938,'-24'31'1831,"-20"35"0,43-66-1796,1 1 0,-1-1-1,1 1 1,0-1 0,-1 1-1,1-1 1,0 1-1,0-1 1,-1 1 0,1-1-1,0 1 1,0-1 0,0 1-1,0 0 1,0-1-1,0 1 1,0-1 0,0 1-1,0 0 1,0-1 0,0 1-1,0-1 1,0 1-1,0-1 1,0 1 0,1 0-1,-1-1 1,0 1 0,0-1-1,1 1 1,-1-1-1,0 1 1,1-1 0,-1 1-1,0-1 1,1 0 0,-1 1-1,1-1 1,-1 1-1,1-1 1,-1 0 0,1 1-1,-1-1 1,1 0 0,-1 0-1,1 0 1,-1 1-1,2-1 1,31 0 692,-25-1-501,-4 1-127,78-9 1336,-75 8-1294,-1 0 0,0 0 1,0-1-1,0 0 0,0-1 0,0 1 1,-1-1-1,1 0 0,-1 0 0,0-1 1,5-4-1,-9 7-73,0 0 0,0 0 0,0 0 0,0 0 0,-1 0 0,1 0 0,-1 0 1,1 0-1,-1-1 0,1 1 0,-1 0 0,0 0 0,1-1 0,-1 1 0,0 0 0,0-1 0,0 1 0,0 0 0,0-1 0,0 1 0,0 0 0,-1 0 0,1-1 0,0 1 1,-1 0-1,1 0 0,-1-1 0,0 0 0,-24-32 1423,21 29-1265,-59-59 2051,41 44-1777,1-2-1,-21-28 1,39 47-475,1-1 0,0 1 0,0-1-1,0 0 1,0 1 0,1-1 0,0 0 0,-2-7 0,3 10-34,0 0-1,-1 0 1,1 0 0,0 0-1,1 0 1,-1-1 0,0 1-1,0 0 1,0 0 0,1 0-1,-1 0 1,0 0 0,1 0-1,-1 0 1,1 0 0,-1 0-1,1 0 1,0 0 0,-1 0-1,1 1 1,0-1 0,0 0-1,-1 0 1,1 1 0,0-1-1,0 0 1,0 1 0,0-1-1,0 1 1,0-1 0,0 1-1,0 0 1,0-1 0,0 1-1,0 0 1,1 0 0,-1-1-1,1 1 1,10 0-326,0 0 0,0 0 0,0 1 1,-1 0-1,1 1 0,0 1 0,0 0 0,-1 0 0,0 1 0,0 0 1,12 8-1,35 16-2176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21 214 15819,'2'-18'6450,"4"-25"-3866,-10-2-711,-8-2-697,7 14-360,0 15-992,2 9-728,5 31-1689,-2 8-2224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247 157 14315,'2'3'533,"1"0"1,-1 0-1,0 0 0,0 0 0,0 1 0,-1-1 1,1 0-1,-1 1 0,0 0 0,0-1 1,0 1-1,0 0 0,-1-1 0,1 8 0,-2-8-318,1 0-1,-1 0 1,1-1-1,-1 1 1,0 0 0,0-1-1,0 1 1,0-1-1,-1 1 1,1-1-1,-1 0 1,1 1-1,-1-1 1,0 0-1,0 0 1,-3 2-1,1 0-51,-1-1 0,0 0 0,0 0 0,0 0-1,-1-1 1,1 0 0,-1 0 0,1 0 0,-1-1 0,0 0-1,1 0 1,-1 0 0,0-1 0,0 1 0,0-2 0,0 1 0,1 0-1,-9-3 1,7 1-123,0-1-1,-1 0 1,2 0-1,-1-1 1,0 0-1,1 0 1,0 0-1,0-1 1,0 0-1,0 0 1,1-1-1,0 1 1,0-1-1,0-1 1,1 1-1,0 0 0,0-1 1,-3-10-1,3 10-97,1 0 0,0 0 0,0-1 0,1 1-1,0-1 1,0 0 0,1 0 0,0 0 0,0 0-1,1 0 1,0 0 0,1 0 0,0 0 0,0 1-1,0-1 1,1 0 0,4-11 0,-5 17 3,0 0 1,0 0-1,0 1 1,0-1-1,0 0 1,1 0-1,-1 1 1,0-1-1,1 1 1,0-1-1,-1 1 1,1 0-1,0 0 1,-1-1-1,1 1 1,0 0-1,0 1 1,0-1-1,0 0 1,0 0-1,0 1 1,0-1-1,0 1 1,0 0-1,0 0 1,1 0-1,-1 0 1,0 0-1,0 0 1,0 0-1,0 1 1,0-1-1,0 1 1,0-1-1,0 1 1,0 0-1,2 1 1,5 2-183,-1 0 0,1 1 1,-1 0-1,0 1 0,-1 0 0,1 0 1,6 8-1,8 11-732,-1 2 0,27 43 1,-32-45 463,0-1 0,2 0 0,0-2 0,26 25 0,-44-47 554,0 1-1,0-1 0,0 0 0,1 1 0,-1-1 0,0 1 0,1-1 0,-1 0 0,0 1 0,1-1 0,-1 0 0,1 0 1,-1 1-1,0-1 0,1 0 0,-1 0 0,1 1 0,-1-1 0,1 0 0,-1 0 0,1 0 0,-1 0 0,1 0 0,-1 0 1,1 0-1,-1 0 0,1 0 0,-1 0 0,1 0 0,-1 0 0,0 0 0,1 0 0,-1 0 0,1-1 0,-1 1 0,1 0 1,-1 0-1,1-1 0,-1 1 0,0 0 0,1 0 0,-1-1 0,0 1 0,1 0 0,-1-1 0,0 1 0,1-1 0,-1 1 1,0 0-1,0-1 0,1 1 0,-1-1 0,0 1 0,0-1 0,0 1 0,1-1 0,3-33 2270,-4 29-2095,-1-54 1506,1-30-515,1 81-1164,0 1 1,0-1-1,1 0 0,0 0 0,0 1 0,1 0 1,-1-1-1,8-11 0,-9 17-49,0 1 0,0 0 0,0-1 0,1 1 0,-1 0 0,0 0 0,1 0 0,-1 0 0,0 0 0,1 0 0,-1 0 0,1 0 0,0 0 0,-1 1 0,1-1 0,-1 1 0,1-1 0,0 1 0,0 0 0,-1 0 0,1 0 0,0-1 0,-1 2 0,1-1 0,0 0 0,0 0 0,-1 0 0,1 1 0,0-1 0,-1 1 0,1 0 0,-1-1 0,1 1 0,-1 0 0,1 0 0,-1 0 0,1 0 0,-1 0 0,2 2-1,3 1 3,-1 0 0,0 0 0,-1 1 0,1-1 0,-1 1 0,0 1-1,0-1 1,0 0 0,5 12 0,4 25-47,5 12-157,-11-47 151,-3-13 97,0-22 46,-3 20-153,2-11-243,0 0-1,2 1 0,8-24 0,2-11-3214,-8 39 2741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10690,'96'-41'5257,"-110"60"-1280,1 19-2448,-5-1-65,6 2-200,6-1-96,6-11-463,13 1-177,16-10-296,8-9-136,14-5-72,2-8-48,-10-2-368,-11-2-288,-12-4-513,-15-2-351,-4-2-496,7-4-129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43.0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40 12611,'1'0'324,"1"0"0,0 1 0,0-1 0,0 0 0,0 1 0,0 0 0,-1-1 0,1 1 0,0 0 0,-1 0 0,1 0 0,2 2 0,-3-2-138,-1 0-1,0 0 1,1 0 0,-1 0 0,0 1-1,0-1 1,0 0 0,0 0-1,0 0 1,0 0 0,0 0-1,-1 0 1,1 0 0,0 0-1,-1 0 1,0 2 0,-4 25 933,3-16-940,1 0 0,1 0-1,0 0 1,1 0 0,0 0 0,1 0-1,0 0 1,1-1 0,0 1 0,1 0-1,0-1 1,8 15 0,-9-21-149,1 0 0,-1 0 0,1 0 1,0 0-1,0-1 0,0 1 0,0-1 0,1 0 0,0 0 0,0-1 1,0 1-1,0-1 0,0 0 0,1-1 0,0 1 0,-1-1 1,1 0-1,0 0 0,0-1 0,0 0 0,0 0 0,0 0 1,0-1-1,0 0 0,1 0 0,6-1 0,-5 0 2,0-1-1,0 1 0,0-1 1,-1-1-1,1 1 1,-1-1-1,1-1 1,-1 1-1,0-1 0,0-1 1,-1 1-1,1-1 1,6-7-1,-8 8 0,-1-1 0,0 0-1,-1 0 1,1 0 0,-1 0 0,0 0-1,0-1 1,0 0 0,-1 1 0,0-1-1,0 0 1,0 0 0,-1 0 0,0 0-1,0-1 1,-1 1 0,1-11 0,-3 2 86,-1-1 1,-7-25-1,6 29-559,1 0-1,1 1 0,0-1 1,0 0-1,1-18 1,5 15-4842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9:2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 13523,'20'-3'5553,"12"1"-3713,19 2-727,-3 0-177,-7 7-584,-2-2-344,-23 4-1176,-4 3-569</inkml:trace>
  <inkml:trace contextRef="#ctx0" brushRef="#br0" timeOffset="1">7 205 15555,'-5'7'6026,"3"-1"-4266,9 7-96,12-5-383,15-1-201,20 1-336,8-7-296,1-1-352,-16-3-288,-16-2-728,-13 5-616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153 307 17052,'-93'41'6785,"92"-46"-4304,-2-8-1601,-1-6-240,-1-27-320,-3-7-208,-3-19-592,3 9-528,-5 20-1073,6 9-599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14547,'40'-67'6145,"-30"56"-3280,10 2-1225,10 3-783,13 6-153,-12-2-152,-4 2-200,-7 13-208,-9 4-8,-12 10 24,-14 1-24,-24-2-24,-13-8-32,5-5-256,11-2-144,16-8-672,12 4-625,15 1-1823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14619,'91'-8'5449,"-99"42"-3992,4 10-561,6 6-80,6-7-128,13-12-168,5-14-72,13-17-80,-1-11 137,-3-21 95,-5-12-32,-19-8-16,-8-8-88,-7 8-216,-6 8-208,-3 10-832,8 16-624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15395,'5'14'6720,"-7"6"-4889,-8 17-2373,8-33 1074,-8 22-402,-1-1 1,-2-1-1,0 1 1,-2-2-1,0 0 0,-2-1 1,0-1-1,-1 0 1,-2-1-1,-23 18 1,57-37 342,26-5-462,50-3-462,-49 10-456,60 10-1,-2 1-1887,-44-13-339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0 384 12675,'5'-15'4649,"7"-6"-3433,4-15-520,2-7 168,6-6 337,-4-5 103,-2 5-216,-1-1-256,-7 16-336,0 11-176,-4 13-280,3 15-72,7 25-8,7 15-16,6 17-304,3 6-320,1-13-1080,-7-9-545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13811,'11'-3'5705,"15"1"-2616,30-2-2737,15 2-384,27 2-1336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10 286 13155,'67'-1'4865,"-21"2"-3777,-3-5-608,-30-5-296,-3-2 136,-10-8 352,-13-3 97,-5-13 247,-9-8-80,-12 4-264,-5-1-32,19 15-240,3 6-120,38 3-408,18 12-344,13 4-800,7 7-520,-7 11-1385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55 7706,'28'-55'4489,"-46"67"-545,-1 7-1975,-3 7-289,6 23-480,-2-4-143,0 1-401,7 6-208,9-20-784,6-2-448,15-14-1305,2-16-487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4 15523,'-33'-3'5978,"-32"3"-4130,-13 14-760,-26 14-440,5 8-160,18 0-336,19-1-39,57-10-185,21-7-25,49 0-23,21-4-160,9-12-672,4 4-656,-31-7-3633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35.3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1 208 14147,'63'48'5089,"-73"-13"-4073,22 1-424,1-3 89,21-9-81,16 0-128,-1-19-256,6-1-16,-16-8-112,-6 3-56,-7-3-296,0 4-344,-5-13-945,-1-8-375</inkml:trace>
  <inkml:trace contextRef="#ctx0" brushRef="#br0" timeOffset="1">160 36 13243,'25'-1'5273,"14"-8"-3241,14 1-879,20 3-401,-14-4-184,-4 5-480,-3 4-280,-21 0-1032,-5 7-585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43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8 303 10450,'23'-22'5710,"-19"20"-5462,-1-1 0,0 1 1,0-1-1,0 0 1,0 0-1,-1 0 0,1-1 1,-1 1-1,0 0 1,3-7-1,-2-3 294,0-1 0,0 0 0,-2 1 0,0-1-1,0 0 1,-1 0 0,-1 1 0,0-1 0,-1 0 0,-1 1 0,-7-23 0,9 32-335,-1 0 0,0 0-1,1 0 1,-2 0 0,1 1 0,0-1 0,-1 1 0,-4-6 0,6 8-145,0-1 1,0 1 0,-1 0-1,1 0 1,0 0-1,0 0 1,-1 0-1,1 0 1,-1 0-1,1 0 1,-1 0-1,1 1 1,-1-1 0,1 1-1,-1-1 1,1 1-1,-1-1 1,0 1-1,1 0 1,-1 0-1,0 0 1,-1 0-1,12-1-69,0 1-1,0 0 0,0 1 1,1 0-1,-1 0 0,0 1 1,0 0-1,-1 0 0,11 5 1,-3-2-5,31 9-111,54 23-1,-83-29 15,0 1 1,-1 0 0,0 2 0,0 0-1,29 26 1,-42-34 93,-1 0 0,0 1 0,0-1 0,0 1 1,0 0-1,0 0 0,-1 0 0,0 0 0,1 1 0,-2-1 0,1 1 1,0-1-1,-1 1 0,0 0 0,0-1 0,-1 1 0,1 0 0,-1 0 1,0-1-1,0 1 0,0 0 0,-1 0 0,0-1 0,0 1 0,0 0 1,0-1-1,-1 1 0,0-1 0,0 1 0,0-1 0,0 0 0,-1 0 1,0 0-1,-4 6 0,-1-1 48,0 0 1,-1 0 0,0 0-1,0-1 1,-1-1-1,0 1 1,0-2-1,-1 1 1,0-2-1,0 1 1,0-1-1,-14 3 1,3-2 43,0-2-1,-28 3 1,41-6-86,1-1 1,0 0-1,0 0 0,-1-1 1,1 0-1,0 0 1,0-1-1,0 0 1,-9-4-1,16 6-15,0-1 0,0 1 0,1 0 1,-1-1-1,0 1 0,1 0 0,-1-1 0,1 1 0,-1-1 0,0 1 1,1-1-1,-1 1 0,1-1 0,-1 1 0,1-1 0,0 0 0,-1 1 1,1-1-1,-1 1 0,1-1 0,0 0 0,0 0 0,-1 1 0,1-1 1,0 0-1,0 1 0,0-2 0,0 0-33,1 1 1,-1-1-1,0 1 1,1 0-1,0-1 1,-1 1-1,1 0 0,0-1 1,0 1-1,0 0 1,-1 0-1,1 0 1,2-2-1,5-4-359,1 0 1,0 0-1,10-5 1,-17 10 299,65-34-2106,13 2-276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14219,'1'6'7130,"-6"3"-4511,-11 10-3080,9-10 1346,-175 231 90,178-235-1052,0 0 0,0 1-1,0-1 1,1 1 0,-3 7 0,6-13 69,0 0 1,0 0-1,0 0 1,0 0-1,0 0 1,0 0-1,0 0 1,0 0-1,0 1 0,0-1 1,0 0-1,0 0 1,0 0-1,0 0 1,0 0-1,0 0 1,0 0-1,0 0 1,0 0-1,0 0 0,0 1 1,0-1-1,0 0 1,0 0-1,0 0 1,0 0-1,0 0 1,0 0-1,0 0 0,1 0 1,-1 0-1,0 0 1,0 0-1,0 0 1,0 0-1,0 0 1,0 1-1,0-1 1,0 0-1,0 0 0,0 0 1,0 0-1,0 0 1,1 0-1,-1 0 1,0 0-1,0 0 1,0 0-1,0 0 0,0 0 1,0 0-1,0 0 1,0 0-1,0 0 1,0 0-1,1 0 1,-1 0-1,0 0 1,0 0-1,0 0 0,0 0 1,0-1-1,0 1 1,0 0-1,11-4-206,9-8 7,-12 6 187,1 0 0,0 0 1,0 0-1,1 1 0,0 1 1,-1 0-1,1 0 0,1 1 0,-1 0 1,15-2-1,-10 4 7,0 0 1,1 1-1,-1 0 1,0 1-1,0 1 1,0 0-1,15 5 0,-17-3-77,-5-2-131,1 1 0,0-1 0,0-1 0,10 1 0,-15-2-522,-1-1-1,0 1 1,1-1-1,-1 0 1,0 0-1,0 0 1,0-1-1,0 1 1,4-3-1,40-30 594,-43 30-352,10-7 810,-2-1-1,1 0 1,-1-1-1,-1-1 0,-1 0 1,0 0-1,13-25 1,-12 23 844,-11 16-1089,0 0-1,0 0 1,0 0 0,1-1 0,-1 1 0,0 0-1,0 0 1,0 0 0,0-1 0,1 1 0,-1 0-1,0 0 1,0 0 0,1 0 0,-1-1-1,0 1 1,0 0 0,1 0 0,-1 0 0,0 0-1,0 0 1,1 0 0,-1 0 0,0 0 0,1 0-1,-1 0 1,0 0 0,0 0 0,1 0 0,-1 0-1,0 0 1,0 0 0,1 0 0,-1 0 0,0 1-1,0-1 1,1 0 0,-1 0 0,0 0 0,0 0-1,1 0 1,-1 1 0,0-1 0,0 0 0,0 0-1,0 0 1,1 1 0,-1-1 0,1 3 2784,-1 2-2095,0 6-643,0 1-1,1-1 1,0 1 0,1 0 0,4 14-1,-5-22-106,1 1 0,0-1 0,0 0-1,0 0 1,0 0 0,1 0 0,0-1-1,0 1 1,0-1 0,0 1 0,0-1-1,1 0 1,-1 0 0,1 0 0,0-1 0,0 0-1,6 4 1,-1-3-16,1 1-1,-1-2 1,1 1-1,0-1 1,0-1-1,0 0 1,-1 0 0,1-1-1,0 0 1,17-3-1,-22 2-147,0 1 0,0-1 0,0 0 0,0-1 0,0 1 0,0-1 0,-1 0-1,1 0 1,-1-1 0,1 1 0,-1-1 0,0 0 0,0 0 0,0 0 0,0-1-1,-1 1 1,1-1 0,-1 0 0,0 0 0,0 0 0,0 0 0,3-9 0,-3-9-1815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16828,'58'0'8674,"75"5"-6924,-127-5-1787,1 1-36,1-1-1,0 1 1,0 1 0,11 3 0,-18-5-15,-1 0 1,1 0 0,0 1-1,0-1 1,0 1 0,0-1-1,0 0 1,-1 1 0,1-1-1,0 1 1,0 0 0,-1-1-1,1 1 1,0 0 0,-1-1-1,1 1 1,-1 0 0,1 0-1,-1-1 1,1 1 0,-1 0-1,0 0 1,1 0 0,-1 0-1,0 0 1,0 0 0,1 0-1,-1-1 1,0 1 0,0 0-1,0 0 1,0 0 0,0 0-1,0 0 1,-1 0 0,1 0-1,0 0 1,0 0 0,-1 0-1,1-1 1,0 1 0,-1 0 0,1 0-1,-1 0 1,0 1 0,-6 7-933,0-1 1,-1 1-1,0-1 1,0-1-1,-1 0 1,0 0-1,0 0 1,0-1 0,-20 8-1,14-5 912,-1 0-1,-23 20 1,38-29 218,1 0 1,-1 0-1,1 1 0,0-1 1,-1 0-1,1 0 1,-1 1-1,1-1 0,0 0 1,-1 0-1,1 1 0,0-1 1,-1 1-1,1-1 0,0 0 1,-1 1-1,1-1 1,0 0-1,0 1 0,-1-1 1,1 1-1,0-1 0,0 1 1,0-1-1,0 1 0,0-1 1,0 1-1,0-1 1,-1 1-1,1-1 0,1 0 1,-1 1-1,0 0 0,16 0 3597,-3-2-3838,22 3 407,5 2-956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14483,'5'-10'5273,"9"-16"-3888,6-3-297,14-8 176,-6-9 112,-1-11-167,1 9 23,-14 5-80,1 9-192,-8 20-280,-1 7-239,-3 15-337,10 17-48,-9 14-304,0 6-417,13 12-847,-4-7-640,1-7-1257</inkml:trace>
  <inkml:trace contextRef="#ctx0" brushRef="#br0" timeOffset="1">71 250 11835,'3'-1'12442,"0"1"-9665,17 3-2777,61 13-896,-37-6-513,-10 1-1447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1 359 15555,'11'8'1370,"17"8"2133,-20-19-1805,-8-12 16,-1 1-1351,0 0 1,0 1-1,1-1 0,1 0 1,0 1-1,1-1 1,1 1-1,0-1 0,7-18 1,-1 9-190,0 1 0,1 1 0,2 0 1,18-28-1,-26 43-169,-1 0 0,1 1 0,1-1 0,-1 1 1,1 0-1,0 1 0,0-1 0,0 1 0,1 0 0,-1 0 1,1 1-1,0-1 0,0 1 0,0 1 0,10-4 0,-16 6-9,0 0-1,1 0 0,-1-1 0,1 1 1,-1 0-1,0 0 0,1 0 0,-1 0 1,1 0-1,-1 0 0,1-1 1,-1 1-1,0 0 0,1 0 0,-1 1 1,1-1-1,-1 0 0,1 0 0,-1 0 1,0 0-1,1 0 0,-1 0 0,1 1 1,-1-1-1,0 0 0,1 0 0,-1 0 1,1 1-1,-1-1 0,0 0 0,1 1 1,-1-1-1,0 0 0,0 1 0,1-1 1,-1 0-1,0 1 0,0-1 0,0 0 1,1 1-1,-1-1 0,0 1 0,0-1 1,0 1-1,0-1 0,0 0 1,0 1-1,0-1 0,0 1 0,0-1 1,0 1-1,0-1 0,0 0 0,0 1 1,0-1-1,0 1 0,-15 29-401,-5-4 234,-1 0 0,-2-1-1,0-1 1,-35 27 0,53-48 172,0 2 1,0-1-1,1 0 1,0 1-1,0 0 1,-6 9-1,9-13 5,1 0 0,-1 0 0,1 0 0,0 0 0,-1 1 0,1-1 0,0 0 1,0 0-1,0 0 0,0 0 0,0 1 0,0-1 0,0 0 0,0 0 0,0 0 0,0 0 0,1 0 0,-1 1 0,0-1 0,1 0 0,-1 0 0,1 0 0,0 0 0,-1 0 0,1 0 0,0 0 0,-1 0 0,1-1 0,0 1 0,0 0 0,0 0 0,0-1 0,0 1 0,0 0 0,0-1 0,0 1 0,0-1 0,0 1 0,0-1 0,2 1 0,9 3 26,0-1 0,0 0 0,0 0 0,1-2 0,-1 1 0,0-1 0,18-2-1,0 2-33,110 2-635,-82-3-3661,-62 0 1153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15035,'5'-6'5617,"6"-4"-3896,8-13-1537,6 0-136,1 1-344,0 1-240,-3 12-1025,1 8-3176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15259,'2'63'6362,"1"-94"-3578,10 0-1536,3 2-271,1-2-465,5 8-256,6 7-624,0 3-544,4 13 1736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16099,'-4'1'7754,"5"6"-6210,4 2-2400,3 8-928,36 44-977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13187,'81'-66'5433,"-78"71"-3217,12 4-711,-4 9-521,1 2-208,-1 6-360,-9-3-128,-6 1-720,-4 0-584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15739,'0'14'1894,"-1"0"0,-1 0 0,-5 23 0,-3-4-1076,-20 43 0,16-44-473,-11 41 0,24-64-267,1-8-76,0-1 1,0 1-1,0 0 1,0-1 0,0 1-1,-1-1 1,1 1 0,0-1-1,0 1 1,0-1-1,0 1 1,0-1 0,-1 1-1,1-1 1,0 1 0,-1-1-1,1 1 1,0-1 0,-1 0-1,1 1 1,0-1-1,-1 1 1,1-1 0,-1 0-1,1 1 1,-1-1 0,0 1-1,1-1-14,0 0-1,1 0 1,-1 0 0,0 0-1,0 0 1,0 0 0,1 0-1,-1-1 1,0 1 0,0 0-1,0 0 1,1 0-1,-1 0 1,0 0 0,0 0-1,0 0 1,0 0 0,1 0-1,-1-1 1,0 1-1,0 0 1,0 0 0,0 0-1,0 0 1,0 0 0,1-1-1,-1 1 1,0 0 0,0 0-1,0 0 1,0 0-1,0-1 1,0 1 0,0 0-1,0 0 1,0 0 0,0-1-1,0 1 1,0 0 0,0 0-1,0 0 1,0-1-1,0 1 1,0 0 0,0 0-1,0 0 1,0-1 0,0 1-1,0 0 1,0 0-1,-1 0 1,1 0 0,0-1-1,0 1 1,0 0 0,0 0-1,0 0 1,0 0 0,-1 0-1,1-1 1,0 1-1,0 0 1,0 0 0,0 0-1,-1 0 1,15-3-346,0 1 0,0 1-1,0 0 1,26 2 0,-28 1-740,1 0 0,0 0-1,0 1 1,-1 1 0,20 8 0,-23-8 51,0 0 1,1-1-1,-1 0 1,1-1-1,0 0 1,0 0-1,0-1 1,10 0 0,19-7 1048,-35 5 561,-1 0 1,1 0-1,0-1 1,-1 1-1,1-1 0,-1 0 1,0 0-1,1 0 0,-1-1 1,4-4-1,-4 4-50,-1 0 1,0 0-1,0-1 0,0 1 0,0-1 0,-1 1 0,1-1 0,-1 0 0,0 1 1,0-1-1,0 0 0,-1 0 0,1 0 0,-1 0 0,0 0 0,0 0 1,-1 0-1,1 0 0,-1 1 0,-1-8 0,-37-116 3396,45 134-9110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55 363 13083,'10'0'5051,"-1"2"-3891,19 2-1414,-15-4 329,-1 0-1,1 0 0,0-1 1,-1-1-1,1 0 1,-1-1-1,0-1 1,1 1-1,-2-2 1,1 0-1,19-10 1,-30 14-49,1-1 1,0 1 0,0 0 0,-1 0-1,1-1 1,-1 1 0,1 0 0,-1-1-1,0 0 1,1 1 0,-1-1 0,0 0-1,0 0 1,0 1 0,0-1 0,-1 0-1,1 0 1,0 0 0,-1 0 0,0 0-1,1 0 1,-1-4 0,0 3 39,-1-1 0,0 1 0,0 0 0,0 0 0,0 0-1,0-1 1,-1 1 0,1 0 0,-1 1 0,0-1 0,0 0 0,-4-4 0,-6-5 324,-1 0 0,0 0 1,-1 1-1,-17-10 0,-26-13 856,40 25-816,0-1 1,1 0 0,0-1 0,1-1-1,-26-25 1,40 36-424,0 1 0,0-1 0,0 0-1,1 0 1,-1 1 0,0-1 0,1 0 0,-1 0 0,1 0-1,-1 0 1,1 0 0,-1 0 0,1 0 0,-1 0-1,1 0 1,0 0 0,0 0 0,0 0 0,-1 0 0,1 0-1,0 0 1,0 0 0,1-1 0,-1 1 0,0 0 0,0 0-1,0 0 1,1 0 0,-1 0 0,0 0 0,1 0-1,-1 0 1,1 0 0,-1 0 0,1 0 0,0 1 0,-1-1-1,1 0 1,0 0 0,0 0 0,-1 1 0,1-1-1,0 0 1,1 0 0,2-1-121,-1 1-1,1-1 1,-1 1-1,1 0 1,-1 0-1,1 0 1,0 1-1,-1-1 1,1 1-1,0 0 1,6 1-1,31 9-1566,3 12-329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44.9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307 1 9674,'-55'17'7303,"4"9"-4348,-42 40-1764,69-47-247,22-18-893,-10 8 261,1 0 0,0 1 0,-18 19 0,27-27-280,1 0-1,-1 0 0,0 1 1,1-1-1,-1 0 0,1 1 0,0-1 1,0 1-1,0-1 0,0 1 1,0-1-1,0 1 0,1 0 0,-1-1 1,1 1-1,0 0 0,0-1 1,0 1-1,0 0 0,0 0 0,1-1 1,-1 1-1,1 0 0,0-1 1,0 1-1,0-1 0,2 5 0,0-3-23,1 1 0,0 0-1,0-1 1,0 0 0,1 0-1,-1 0 1,1 0 0,0-1-1,0 0 1,0 0-1,1 0 1,-1-1 0,1 1-1,8 1 1,3 1-23,0-2 0,0 0 0,32 2 0,-29-5-53,1-1-1,0 0 1,-1-1-1,1-2 1,-1 0-1,0-1 1,0 0-1,19-10 0,-30 12 41,0-1 0,0-1 0,0 0-1,0 0 1,-1 0 0,0-1 0,-1 0-1,1-1 1,-1 0 0,0 0 0,-1 0-1,1-1 1,-1 0 0,-1 0 0,0 0-1,0-1 1,-1 0 0,7-18 0,-10 22 64,0 1 0,0 0 0,0 0 0,0-1 0,-1 1 0,0 0 0,0-1 0,0 1 1,0-1-1,-1 1 0,0 0 0,1 0 0,-2-1 0,1 1 0,0 0 0,-1 0 0,0 0 0,0 0 1,0 0-1,-1 1 0,1-1 0,-1 1 0,1-1 0,-1 1 0,-1 0 0,1 0 0,0 0 0,-1 1 1,-5-4-1,3 2 36,-1 1 1,0 0-1,0 0 1,0 1-1,0 0 1,-1 0 0,1 1-1,-1 0 1,1 0-1,0 0 1,-1 1-1,1 1 1,-1-1-1,1 1 1,-1 0 0,-10 4-1,8-2-139,1 0-1,0 1 1,-17 10 0,-18 19-1375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41 9818,'55'-41'4425,"-81"48"-1912,-5 13-801,-3 6-480,8 11-88,8 5-255,10-9-233,18 2-392,9-4-96,22-14-144,13-4 40,9-15-176,-9-11-160,-15-8-736,-5 3-625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67 13691,'40'-66'5305,"-56"100"-3553,2 11-1103,1-1-177,13-3-240,4-9-312,5-17-808,10-2-369,5-16-815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14755,'15'-2'5681,"16"-4"-3768,12-2-369,16 1-288,4-6-279,-6-1-625,5 2-152,-18 4-200,-8 2-168,-18 2-552,-10 4-417,-8 5-1183,-17 5-561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14291,'1'0'5713,"12"0"-3416,9 5-969,18 0-544,4 0 8,6-5-352,-2 0-215,-4-3-586,-5 1-375,-13 4-840,-10-4-432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12795,'0'0'6041,"5"7"-2104,6-4-1873,17-5-991,8 1-89,19-14-296,7 0-184,8-1-360,1 2-80,-9 5-272,-18 3-488,-20 3-1217,-8 3-815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3 13995,'0'0'5665,"1"10"-3392,4 3-609,-8 12-640,1 12-208,-6 7-415,-2 6-217,7-6-1033,-5-5-591,3-16-4089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15987,'58'10'5191,"77"12"-2197,-90-16-4741,1-3 1,67-2 0,-100-2 1214,1-1 0,-1 0 1,0-1-1,0 0 0,0-1 0,16-7 0,-24 9 513,0 0 1,-1-1-1,1 1 1,-1-1-1,1 0 1,-1 0 0,0-1-1,0 1 1,0-1-1,0 0 1,-1 0-1,0 0 1,0-1-1,0 1 1,0-1 0,-1 1-1,1-1 1,2-9-1,1-15 1681,-5 22 3347,-1 31-1646,0-17-3280,0 0-1,0 0 1,1 0 0,0 0-1,1 0 1,0 0-1,0 0 1,0-1 0,1 1-1,-1-1 1,2 0-1,-1 0 1,1 0-1,0 0 1,0 0 0,9 9-1,-9-11-132,1 0 0,-1-1 0,1 0 0,-1 1 1,1-1-1,0-1 0,0 1 0,0-1 0,1 0 0,-1 0 0,0-1 0,1 1 0,-1-1 0,1 0 0,0-1 0,-1 1 0,1-1 0,0 0 0,-1-1 1,1 1-1,9-3 0,-13 2-119,1 1 0,-1-1 0,0 0 0,1 0-1,-1 0 1,0 0 0,0 0 0,0 0 0,0 0 0,0-1 0,0 1 0,0-1 0,0 0 0,0 0 0,-1 1 0,1-1 0,-1 0 0,0 0 0,1 0 0,-1-1 0,0 1 0,0 0 0,0 0 0,0-3-1,2-14-2142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58 14723,'29'-20'6751,"-24"16"-6445,1 1 1,-1-1-1,1 1 0,-1 0 1,1 0-1,8-2 0,-11 4-232,43-9 978,-44 9-1069,0 1 0,0 0-1,0 0 1,1 0 0,-1 0 0,0 0 0,0 0 0,0 1 0,0-1 0,0 1 0,1-1-1,-1 1 1,0 0 0,0 0 0,0 0 0,-1 0 0,1 0 0,2 1 0,-4-1-62,1 0 0,-1 0 0,1-1 1,-1 1-1,0 0 0,0 0 0,1 0 1,-1 0-1,0-1 0,0 1 0,0 0 1,0 0-1,0 0 0,0 0 0,0 0 1,0-1-1,0 1 0,0 0 0,0 0 1,-1 0-1,1 0 0,0-1 0,-1 1 1,1 0-1,0 0 0,-1-1 1,1 1-1,-1 0 0,1-1 0,-1 1 1,0 0-1,1-1 0,-1 1 0,0-1 1,1 1-1,-1-1 0,0 1 0,0 0 1,-32 21-1560,30-21 1468,-108 63-878,110-63 1087,0-1 0,0 0 0,1 1 1,-1-1-1,0 1 0,0-1 0,0 1 0,1-1 0,-1 1 0,0-1 0,1 1 1,-1 0-1,1-1 0,-1 1 0,1 0 0,-1 0 0,1 0 0,-1-1 1,1 1-1,-1 0 0,1 0 0,0 0 0,0 0 0,0 0 0,-1-1 1,1 1-1,0 0 0,0 0 0,0 0 0,0 1 0,1 0 15,0 0 0,0-1 1,0 1-1,0 0 0,1-1 0,-1 1 0,0-1 0,1 0 1,-1 1-1,1-1 0,-1 0 0,1 0 0,2 2 0,8 3-291,-1-1-1,1 0 0,20 6 0,4 1-1822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13795,'2'11'7766,"2"1"-5255,-3-8-2466,0 0 0,1 0 1,-1 0-1,-1 0 1,1 0-1,-1 0 0,1 5 1,-3 6 158,-1 0 1,0 0 0,0-1 0,-2 0 0,0 1 0,0-1 0,-15 24-1,9-17-146,-2-1 0,-1-1-1,0 0 1,-23 22 0,23-30-44,46-20-96,2 4-281,1 2 1,-1 1-1,59 6 1,-37 0-3640,-28-5-180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6 13619,'2'-6'6782,"5"10"-4039,-8 2-1781,-3 15-835,0 0 0,-1 0 0,-2-1 0,0 1 0,-1-2 0,-1 1 0,0-1 0,-2 0 0,0-1 0,-1-1 0,-29 33-1,51-59-210,0 1-1,0 1 0,1 0 1,0 0-1,0 1 0,0 1 1,1 0-1,20-6 0,-11 6 44,1 1 1,-1 0-1,1 2 0,30 0 0,-51 2-28,0 0 0,0 0 1,0 0-1,0 0 0,0 0 1,0 0-1,0-1 0,0 1 1,0 0-1,0-1 0,0 1 1,0-1-1,0 1 0,0-1 1,0 1-1,0-1 0,0 0 1,0 1-1,-1-1 1,1 0-1,0 0 0,0 0 1,-1 0-1,2-1 0,4-12-1993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37:22.0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12507,'185'133'7636,"-122"-92"-6746,94 82-1,-106-71-549,-2 1 1,-2 3-1,-3 2 0,-2 2 0,52 100 0,-26-21 189,80 229-1,-110-252-183,-4 1-1,18 125 1,-41-170-813,-4 0-1,-2 0 1,-4 0 0,-14 125 0,-2-113-1648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40 326 13027,'-2'0'224,"1"1"1,-1-1 0,1 0-1,-1 0 1,1 0 0,-1 0-1,1 0 1,-1-1 0,1 1-1,-1 0 1,1-1-1,-1 1 1,1-1 0,-1 1-1,1-1 1,0 0 0,-1 1-1,1-1 1,0 0 0,0 0-1,0 0 1,-1 0-1,1 0 1,0 0 0,-1-2-1,1-1 147,0-1-1,1 1 0,-1 0 0,1 0 0,0-1 0,0 1 1,1 0-1,1-7 0,-1 1-266,8-163 5452,-7 172-4993,2 9-226,2 4-372,-1 0 0,2 0 0,0 0 0,0-1-1,1 0 1,0 0 0,1-1 0,0 0-1,1-1 1,0 0 0,0 0 0,1-1-1,0 0 1,0-1 0,1 0 0,0-1-1,0 0 1,1-1 0,-1-1 0,21 5-1,-30-8 31,0-1-1,0 0 1,0 1 0,0-1-1,1-1 1,-1 1-1,0 0 1,0-1 0,0 1-1,0-1 1,0 0-1,0 0 1,0 0-1,4-3 1,-6 3 20,1 0 0,-1 0 0,0 0 0,0 0-1,1-1 1,-1 1 0,0-1 0,0 1 0,0-1 0,0 1 0,-1-1 0,1 1-1,0-1 1,-1 0 0,1 1 0,-1-1 0,1 0 0,-1 0 0,0 1-1,0-1 1,0 0 0,0 0 0,0 1 0,0-1 0,-1-3 0,-16-54 721,14 52-633,0-1 0,0 0 1,0 0-1,1 0 0,1 0 0,-1 0 0,1-1 0,1 1 0,-1 0 1,3-17-1,-2 24-112,1 0 0,-1 1 0,1-1 0,-1 0 0,1 0 0,-1 0 0,1 1 0,0-1 0,-1 0 0,1 1 0,0-1 0,0 0 0,-1 1 0,1-1 0,0 1 0,0 0 1,0-1-1,0 1 0,0-1 0,0 1 0,0 0 0,0 0 0,0 0 0,-1-1 0,1 1 0,0 0 0,0 0 0,0 0 0,2 1 0,30 6-756,26 19-3097,89 51 0,-65-31 2827,-80-44 1041,28 17 578,-31-18-530,0-1-1,1 0 1,-1 0 0,1 1 0,-1-1 0,0 0-1,1 1 1,-1-1 0,0 0 0,1 1 0,-1-1-1,0 1 1,0-1 0,1 1 0,-1-1 0,0 0-1,0 1 1,0-1 0,0 1 0,1-1 0,-1 1-1,0-1 1,0 1 0,0-1 0,0 1 0,0-1-1,0 1 1,0-1 0,0 1 0,-1-1 0,1 1-1,0-1 1,0 1 0,0-1 0,0 1 0,-1-1-1,1 1 1,0-1 0,-1 0 0,1 1 0,0-1-1,-1 0 1,1 1 0,0-1 0,-1 0 0,1 1-1,0-1 1,-1 0 0,1 1 0,-1-1 0,1 0-1,-1 0 1,1 0 0,-1 0 0,1 1 0,-1-1-1,0 0 1,-4 1 146,1 0 0,-1 0 0,0 0 0,0 0-1,0-1 1,1 0 0,-1 0 0,0 0 0,0-1 0,0 1-1,0-1 1,0 0 0,1-1 0,-1 1 0,1-1 0,-1 0-1,1 0 1,-1 0 0,1-1 0,-7-5 0,1 1-87,1 0 0,0-1-1,0 0 1,1 0 0,0-1 0,1 0 0,-10-15 0,11 15-102,1-1 0,1 0 0,0 0 0,-4-15 0,7 22-58,0 0-1,0 1 1,1-1 0,-1 0 0,1 0 0,0 0 0,0 0-1,0 1 1,0-1 0,0 0 0,1 0 0,-1 0 0,1 0-1,-1 1 1,1-1 0,0 0 0,0 1 0,1-1 0,-1 1-1,0-1 1,4-3 0,-1 3-225,1 0-1,0 1 1,1-1-1,-1 1 1,0 0-1,1 0 1,-1 1-1,1 0 1,0 0-1,-1 0 1,1 0-1,7 1 1,36 4-2411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137 296 15355,'5'4'6578,"3"-4"-3178,-16-10-1887,3-8-289,-10-11-504,-3-10-664,4-10-1192,-11 0-536,-4-4-1345,-7 1-240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14587,'23'0'5977,"4"-1"-3640,24-1-1057,7 2-112,12 13-575,-2-2-625,-4 2-1545,-9-1-1015</inkml:trace>
  <inkml:trace contextRef="#ctx0" brushRef="#br0" timeOffset="1">596 395 11378,'13'-11'5210,"1"-9"-1586,-2-24-2063,12-4 23,-3-11 40,5-6-231,2 10-377,-12 4-160,-9 24-280,1 12 472,-7 18-688,4 22-208,-1 14-176,9 18-872,-2 1-424,10-1-1105,3-15-775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41 15955,'-63'-38'6178,"87"43"-3682,30 3-2144,4-8-144,17 0-576,3-6-592,-24-4-4441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72 12827,'-97'-71'5201,"110"86"-2937,1 4-839,8 7-457,4 11-208,-10-2-488,0 8-248,-13 6-872,-6-7-752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81 127 11162,'-20'7'5306,"-25"-1"-738,30 2-3135,18-4-41,46-8-216,37-2-359,78-9-321,36-3-32,62-9-104,17-1-128,-27-1-296,-16 6-224,-67 21-400,-45 2-433,-45 9-1207,-27 2-1017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16900,'1'0'6193,"14"7"-4361,-7-4-2024</inkml:trace>
  <inkml:trace contextRef="#ctx0" brushRef="#br0" timeOffset="1">41 198 15987,'-40'41'5090,"41"-39"-4754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32 125 13531,'-25'1'3357,"25"-1"-3292,0 0 1,-1 0-1,1 0 1,0 0 0,-1 0-1,1 0 1,0-1-1,0 1 1,-1 0-1,1 0 1,0 0 0,-1 0-1,1-1 1,0 1-1,0 0 1,0 0 0,-1-1-1,1 1 1,0 0-1,0 0 1,0-1 0,0 1-1,-1 0 1,1-1-1,0 1 1,0 0-1,0 0 1,0-1 0,0 1-1,0 0 1,0-1-1,0 1 1,0 0 0,0-1-1,0 1 1,0-1-1,2-3 214,0 0 0,0-1 0,1 1 0,-1 0 0,1 0 0,0 1 0,0-1 0,4-3 0,1-2-21,-1 2 0,1-1 0,0 1 1,1 0-1,-1 1 0,1 0 0,1 0 1,17-7-1,-22 11-229,0 1 0,-1-1 1,1 1-1,0 0 0,0 0 0,0 1 1,0-1-1,0 1 0,0 0 0,0 1 0,0-1 1,-1 1-1,1 0 0,0 0 0,0 1 1,-1-1-1,1 1 0,0 0 0,-1 0 1,0 1-1,1-1 0,4 4 0,4 6 57,-1 0 1,0 0-1,19 26 0,-19-22 15,1-1 0,23 22 1,-31-33-80,1 0-1,0 0 1,-1 0 0,1-1 0,0 1-1,1-2 1,-1 1 0,1-1 0,-1 1-1,1-2 1,10 2 0,-7-2 32,-1 0 0,1-1 0,-1 0 0,1-1 0,-1 0 0,0-1 0,1 0 0,-1 0 0,0-1 0,0 0 0,-1-1 0,1 0 0,10-6 0,-17 8-183,-1 0-1,0 0 1,1 0-1,-1 0 1,0 0-1,0 0 1,0-1-1,-1 1 1,1 0-1,0-1 1,-1 1-1,1 0 1,-1-1-1,0 1 1,0 0-1,0-1 1,0 1-1,0-1 1,-1 1-1,0-4 1,-1-3-2987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62 167 15123,'-61'-6'5657,"70"-18"-4080,6 2-737,14-4-384,-13 0-80,15 7-432,-11-9-448,-17 12-1440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14443,'41'44'5769,"-28"-82"-3488,0 4-825,-9 6-656,16 12-232,3 8-712,-9 3-656,9 5-1944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37:22.8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9546,'4'5'11489,"9"11"-10984,4 4-136,0 0-199,71 92 613,-70-84-635,19 25-8,-34-49-84,0 1 0,1-1 0,0-1 0,0 1 0,0 0 0,1-1 0,-1 0 0,9 5 0,-11-8-90,-2 0 62,0 0 1,0 0 0,0 1 0,0-1-1,0 0 1,0 0 0,1 0-1,-1 0 1,0 0 0,0 0-1,0 0 1,0 0 0,0 0-1,1 0 1,-1 0 0,0 0 0,0 0-1,0 1 1,0-1 0,1 0-1,-1 0 1,0-1 0,0 1-1,0 0 1,0 0 0,1 0 0,-1 0-1,0 0 1,0 0 0,0 0-1,0 0 1,1 0 0,-1 0-1,0 0 1,0 0 0,0 0-1,0-1 1,0 1 0,0 0 0,1 0-1,-1 0 1,0 0 0,0 0-1,0 0 1,0-1 0,0 1-1,0 0 1,0 0 0,0 0-1,0-1 1,8-9 1023,97-126 78,-88 112-950,0-4 7,-15 24-195,1-1 0,-1 1-1,1 0 1,0 0 0,0 0-1,0 0 1,1 0 0,-1 1-1,1-1 1,0 1 0,5-4 0,13-6-909,-1-6-638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15107,'18'3'5625,"0"7"-4424,-2 3-513,3 8-384,-11 2-168,9-1-416,1 1-592,-7-8-1617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14707,'20'-78'5921,"-4"86"-3472,-2 2-585,11 6-471,-11-1-217,-9-1-648,0 7-224,0 0-432,8 4-456,-2-4-1248,-4-5-937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29 288 12163,'0'2'225,"0"0"1,0 0-1,0 0 0,1 0 1,-1 0-1,1 0 1,-1 0-1,1 0 1,-1 0-1,1 0 1,0 0-1,0 0 1,0-1-1,0 1 0,0 0 1,1-1-1,-1 1 1,0-1-1,1 1 1,-1-1-1,1 1 1,2 0-1,0 0-25,0 0 0,0 0 0,0 0 0,0-1 0,1 0 0,-1 0-1,1 0 1,-1-1 0,0 1 0,6-1 0,7-1 141,-1 0 0,1-1 0,-1-1 0,0 0 0,20-8 0,-30 9-181,1 0 1,-1 0-1,0-1 1,0 0 0,0 0-1,0-1 1,-1 0-1,8-6 1,-12 9-111,0 0 1,0 0 0,-1 0-1,1 0 1,0 0-1,0-1 1,-1 1 0,1 0-1,-1 0 1,1-1-1,-1 1 1,1-1-1,-1 1 1,0 0 0,0-1-1,1 1 1,-1-3-1,-1 2 19,1-1 0,-1 1 0,0 0 0,0 0 0,0-1 0,0 1 0,0 0 0,0 0 0,0 0 0,-1 0 0,1 0-1,-1 0 1,-2-2 0,-19-16 390,0 1 0,-1 1-1,-41-23 1,34 23-81,-52-42 1,80 58-359,1 0 0,0 0 1,0 0-1,0-1 1,0 1-1,0 0 0,0-1 1,1 0-1,-1 1 1,1-1-1,-2-4 0,3 6-24,0 0-1,0 1 1,0-1-1,0 0 1,0 1 0,0-1-1,0 1 1,0-1-1,0 0 1,0 1-1,0-1 1,1 0-1,-1 1 1,0-1-1,0 1 1,1-1-1,-1 1 1,0-1-1,1 0 1,-1 1-1,0 0 1,1-1 0,1 0-28,-1 0 0,0 0 1,1 0-1,-1 1 1,0-1-1,1 0 1,-1 1-1,1-1 1,-1 1-1,1 0 1,-1-1-1,4 1 0,6 0-438,0 0-1,0 1 0,0 0 0,0 1 0,-1 0 0,1 0 0,0 1 1,-1 1-1,0 0 0,0 0 0,0 1 0,14 9 0,30 22-4881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47 209 18908,'0'-10'7274,"-11"-21"-5338,6 1-576,-5-14-680,-11-5-255,23 36-682,-2 6-639,2 3-1800,-1-16-809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28 12083,'0'-1'448,"0"0"1,0 0-1,0 0 0,0 0 1,-1-1-1,1 1 1,0 0-1,0 0 1,-1 0-1,1 0 1,-1 0-1,1 0 1,-1 0-1,1 0 1,-1 0-1,0 1 1,1-1-1,-1 0 0,0 0 1,-1 0-1,1 0-213,-1 0 0,1 0 0,-1 0 0,1 1-1,-1-1 1,1 1 0,-1-1 0,1 1-1,-1 0 1,0-1 0,1 1 0,-3 0 0,-2 0-57,1 1 1,0 0-1,-1 0 1,1 0 0,-1 0-1,1 1 1,-7 3 0,-2 3-102,0 0 0,1 1 0,1 1 0,-1 0 0,2 0 0,-1 1 0,1 1 1,1 0-1,0 0 0,1 1 0,0 1 0,1-1 0,1 1 0,0 1 0,1-1 1,0 1-1,-4 19 0,10-32-106,-1-1 1,1 1-1,0-1 0,-1 1 1,1-1-1,0 1 0,0-1 1,0 1-1,0-1 0,0 1 1,1-1-1,-1 1 0,0-1 1,1 1-1,-1-1 0,1 1 1,0-1-1,-1 1 0,1-1 1,0 0-1,0 1 0,0-1 1,0 0-1,1 2 0,1-2-17,-1 0 0,0 0 0,0 1 0,1-2 0,-1 1 0,0 0 0,1 0 0,-1-1 0,1 0 0,-1 1 0,1-1 0,-1 0 0,5 0 0,5-2-31,-1 0-1,1 0 1,0-1 0,-1 0 0,13-6-1,-6 1 107,0-1 0,-1-1-1,24-16 1,-29 18 425,-11 8-442,-1 0 1,0-1 0,0 1-1,0 0 1,0 0 0,0 0 0,1 0-1,-1 0 1,0 0 0,0 0 0,0 0-1,0 0 1,1 0 0,-1 0-1,0 0 1,0 0 0,0 0 0,1 0-1,-1 0 1,0 0 0,0 0 0,0 0-1,0 0 1,1 0 0,-1 0 0,0 0-1,0 0 1,0 0 0,1 0-1,-1 0 1,0 0 0,0 0 0,0 1-1,0-1 1,0 0 0,1 0 0,-1 0-1,0 0 1,0 0 0,0 1 0,0-1-1,0 0 1,0 0 0,1 1-297,-1 8-2386,3 8 27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2 229 10954,'-2'-3'10193,"2"-3"-6018,5-20-4980,-4 22 1881,8-36-297,-9 39-755,0 1 0,0 0-1,1 0 1,-1-1 0,0 1-1,0 0 1,0-1 0,0 1-1,1 0 1,-1 0 0,0-1-1,0 1 1,0 0 0,1 0-1,-1 0 1,0-1-1,0 1 1,1 0 0,-1 0-1,0 0 1,1 0 0,-1 0-1,0 0 1,0-1 0,1 1-1,-1 0 1,0 0 0,1 0-1,-1 0 1,0 0 0,1 0-1,-1 0 1,0 0 0,1 0-1,-1 1 1,0-1 0,0 0-1,1 0 1,-1 0 0,0 0-1,1 0 1,-1 0 0,0 1-1,0-1 1,1 0 0,-1 0-1,0 0 1,0 1 0,0-1-1,1 0 1,16 15-134,-12-11 179,3 2-111,1-1 1,-1 0-1,1-1 1,1 0-1,-1 0 1,1-1-1,-1 0 1,1 0-1,0-1 0,0-1 1,0 0-1,14 0 1,-23-1 52,1 0 1,-1-1-1,0 1 1,0 0-1,0-1 1,1 1-1,-1-1 1,0 0 0,0 1-1,0-1 1,0 0-1,0 0 1,0 0-1,0 1 1,0-1-1,0 0 1,-1 0-1,1 0 1,0 0-1,-1-1 1,1 1-1,0 0 1,-1 0 0,1 0-1,-1 0 1,0-1-1,1 1 1,-1 0-1,0-1 1,0 1-1,0 0 1,0 0-1,0-1 1,0 1-1,0 0 1,0 0-1,-1-1 1,0-1-1,-1-7 36,0 1-1,-1-1 0,-6-15 0,8 24-56,0-1-177,-3-14-2052,11 15-312</inkml:trace>
  <inkml:trace contextRef="#ctx0" brushRef="#br0" timeOffset="1">339 142 16371,'91'20'6386,"-101"-41"-4482,-3-10-479,2-10-689,-1 9-488,6 6-1224,6 16-985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16996,'49'33'6121,"-38"-45"-5097,1-5-584,-9-8-200,10-1-224,-13-15-872,7 4-560,-4-4-3401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38 12587,'-18'-37'5617,"52"39"-2392,21 2-1769,-4-5-184,1 1-656,-4 1-336,-9 1-1008,-4 0-672</inkml:trace>
  <inkml:trace contextRef="#ctx0" brushRef="#br0" timeOffset="1">27 165 11450,'5'5'5682,"11"0"-977,12 6-3329,14-6-888,0-5-32,4 3-608,-6-3-536,-4 7-1288,-5-4-793</inkml:trace>
  <inkml:trace contextRef="#ctx0" brushRef="#br0" timeOffset="2">371 214 11450,'100'15'6250,"-104"-30"-169,3-13-4529,-7-12-463,8-4-569,-2-3-464,2 17-1120,7 14-889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16 14451,'-28'-7'8757,"2"10"-5427,17 1-3371,0-1 1,1 1-1,-16 11 1,3-2 954,10-8-851,1 1-1,0 0 1,1 1 0,-1 0 0,1 1 0,1 0 0,-1 1-1,1-1 1,-11 17 0,18-24-86,0 1 0,0 0-1,0 0 1,0 0 0,0 0 0,1 0-1,-1 0 1,1 0 0,-1 0 0,1 0-1,0 0 1,0 0 0,0 0 0,0 0-1,0 1 1,0-1 0,0 0 0,1 0 0,-1 0-1,1 0 1,0 0 0,-1 0 0,1 0-1,0 0 1,0-1 0,0 1 0,0 0-1,1 0 1,-1-1 0,0 1 0,1-1 0,-1 1-1,1-1 1,0 1 0,-1-1 0,4 2-1,0 0-78,0 0 0,1 0 0,-1-1 0,1 1-1,0-1 1,-1 0 0,1-1 0,0 1 0,0-1 0,0 0-1,9-1 1,10 0-23,41-3-171,-62 3 288,-1-1 0,0 1-1,0-1 1,0 0 0,1 0-1,-1 0 1,0-1 0,0 1-1,-1-1 1,1 1 0,0-1-1,0 0 1,-1 0-1,1 0 1,-1-1 0,3-2-1,12-19 183,1 2 0,1 0-1,0 0 1,25-18 0,-41 37-55,-1 1 1,1-1 0,-1 0 0,0 0-1,1 0 1,-1 0 0,-1-1 0,1 1-1,0 0 1,-1-1 0,0 1 0,1-1-1,-2 0 1,1 1 0,0-1 0,-1 0-1,1 0 1,-1 1 0,-1-6 0,23 39 1212,-7-9-2658,1-1 0,1-1 0,19 17 0,-20-25-1348,-4-6-409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 14755,'-3'-2'5937,"11"0"-3216,5 7-825,10-5-487,17 2-265,-1 1-792,5-5-304,-5 6-1000,-9 4-873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37:24.0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0 487 11314,'11'-10'4383,"4"-11"-3326,-2 2-543,13-13 106,1 1 0,1 2 0,2 0 0,1 3 0,1 0 0,1 2 1,67-37-1,-31 28-306,2 3 0,0 2 0,2 4 1,127-25-1,-153 43-166,0 1 0,-1 2 0,1 3 0,0 1 0,0 3 0,0 1 0,-1 3 0,0 2 0,0 1 0,-1 3 0,60 26 0,-61-21-141,-6-3-127,-1 1 0,-1 2 0,34 23 0,-60-33-1049,-5 1-592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24 9650,'1'-1'433,"0"0"1,-1 0-1,1 1 1,-1-1-1,1 0 0,-1 0 1,1 0-1,-1 1 1,0-1-1,1 0 0,-1 0 1,0 0-1,0 0 1,0 0-1,0 0 1,0 0-1,0 0 0,0 0 1,0-1-1,-1 1-288,0 1 0,0-1-1,0 1 1,0 0 0,0-1 0,0 1 0,0 0-1,0-1 1,0 1 0,0 0 0,0 0 0,0 0-1,0 0 1,0 0 0,0 0 0,0 0 0,0 0-1,0 1 1,-2 0 0,-7 1 84,0 1 0,1 0 0,-1 0 0,1 1 0,-1 1 0,1 0 0,0 0 0,1 1 0,-1 0-1,1 0 1,0 1 0,1 0 0,-8 9 0,5-5-259,0 0-1,0 2 0,1-1 0,1 1 1,0 0-1,1 1 0,1-1 0,-6 19 0,10-29-40,2 1 0,-1-1 0,0 1 0,1-1 0,-1 1 0,1-1 0,0 1 0,0 0 0,1-1 0,-1 1 0,1-1 0,-1 1 0,1-1 0,0 1 0,1-1 0,-1 1 0,1-1 0,-1 0 0,1 0 0,0 0 0,0 0 0,0 0 0,0 0 0,1-1 0,-1 1 0,1-1 0,0 1 0,0-1 0,0 0 0,0 0 0,0 0-1,6 2 1,0 0-193,0 0 0,0-1-1,1 0 1,-1-1-1,1 0 1,0 0-1,0-1 1,0 0 0,0-1-1,-1 0 1,13-2-1,-9 0-24,0-1 0,0 0 0,0-1 0,-1 0 0,1-1 1,-1 0-1,0-1 0,0-1 0,-1 0 0,0 0 0,13-12 0,-9 5 546,-1 0 0,-1-1 0,0 0 0,-1-1 0,0 0 0,16-34 0,1 14 2114,-11 26-288,-18 10-2020,1 0-1,-1 0 1,1 0-1,-1 1 1,1-1-1,-1 0 0,1 0 1,-1 0-1,1 0 1,-1 1-1,1-1 1,-1 0-1,0 0 1,1 1-1,-1-1 1,1 0-1,-1 1 0,0-1 1,1 1-1,-1-1 1,0 0-1,0 1 1,1-1-1,-1 1 1,0-1-1,0 1 0,0-1 1,1 1-1,-1-1 1,0 1-1,0-1 1,0 1-1,0-1 1,0 2-1,0 4 83,0 0 1,0 0-1,-1 1 1,0-1-1,0 0 1,0 0-1,-1 0 0,0 0 1,0 0-1,-4 7 1,0 2-31,-8 21-163,6-17-366,1 1 0,0-1 0,2 1 0,-4 23 0,7 0-1519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0 13779,'5'2'5745,"-2"1"-3160,6 5-705,-3 10-592,-4 5-279,3 18-473,-15-1-504,-3 7-1008,1-3-545,-2-16-2584</inkml:trace>
  <inkml:trace contextRef="#ctx0" brushRef="#br0" timeOffset="1">1 173 12611,'0'0'5121,"19"0"-2929,15 1-1047,31 6-681,5-1-72,-1 4-824,-4 0-617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93 13627,'-41'-93'5497,"24"116"-3248,-8 4-865,4 14-280,6 1-24,9-1-255,6-4-217,15-11-472,11-3-136,11-13-200,10-10-176,3-3-289,-11-10-231,-8-5-680,-5 3-305,-11-8-1903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 9874,'21'0'5313,"23"-3"64,11 0-4552,-3 1-297,-1 2-632,-12 2-520,-18 8-1641</inkml:trace>
  <inkml:trace contextRef="#ctx0" brushRef="#br0" timeOffset="1">1 182 14099,'27'0'5537,"17"2"-3696,10-2-1209,-2 0-8,-3 3-1472,-1 0-561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0 242 12667,'6'2'4609,"11"1"-4137,0 0 0,0-1 0,0-1 0,0 0 0,24-3 1,-15 1-182,65-8 183,-82 8-433,-1-1 0,1 0 0,-1-1 1,1 0-1,-1 0 0,14-9 0,-21 12-27,0-1 0,0 1 0,-1-1 0,1 1 1,0-1-1,-1 0 0,1 1 0,-1-1 0,1 0 0,-1 0 0,1 0 1,-1 1-1,0-1 0,1 0 0,-1 0 0,0 0 0,0 0 0,1 1 1,-1-1-1,0 0 0,0 0 0,0 0 0,0 0 0,0 0 0,0 0 1,-1 0-1,1 0 0,0 1 0,0-1 0,0 0 0,-1 0 0,1 0 1,-1 0-1,1 1 0,-1-1 0,1 0 0,-1 0 0,1 1 0,-1-1 1,1 0-1,-2 0 0,-26-25 511,-12 1 467,-74-34 0,22 13 663,77 33-1127,15 13-519,0 0 0,0-1 0,0 1-1,0 0 1,0 0 0,0-1 0,0 1 0,0 0 0,0 0 0,0-1 0,0 1 0,0 0-1,0 0 1,0 0 0,0-1 0,0 1 0,0 0 0,0 0 0,0-1 0,0 1-1,0 0 1,0 0 0,1 0 0,-1-1 0,0 1 0,0 0 0,0 0 0,0 0 0,1-1-1,-1 1 1,0 0 0,0 0 0,0 0 0,1 0 0,-1 0 0,0 0 0,1-1-1,33-5-333,17 6-928,17 7-1069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115 277 14331,'85'81'5296,"-73"-73"-2413,-6-10-1541,-6-19-463,-1 11-55,0-26-1060,-1 1 0,-12-59 0,11 83-48,1 0 1,-2 0-1,1 1 0,-1 0 0,-1-1 0,0 1 0,-1 1 0,1-1 0,-2 1 0,1 0 0,-2 0 0,1 1 0,-11-10 0,14 16 199,0-1-1,0 1 1,0-1-1,0 1 1,-1 0-1,1 1 1,-1-1-1,1 1 1,-1 0-1,1 0 1,-1 0-1,0 1 1,0 0-1,1 0 1,-1 0-1,0 0 1,1 1-1,-1-1 1,0 1-1,1 0 1,-1 1-1,1-1 1,-1 1-1,-4 2 1,10-3 206,0 0 1,0 0-1,0 0 0,0 0 1,0-1-1,0 1 1,0-1-1,0 1 1,0-1-1,0 1 1,0-1-1,0 1 0,1-1 1,-1 0-1,2 1 1,173 26 2313,-55-10-2340,-59-8-740,-10-6-449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25 313 14011,'8'-7'5353,"11"-9"-3568,3-10-233,10-16 56,-1-5-31,2-4-257,10 1-128,-13 17-256,1 11-160,-20 7-327,-11 12-161,-8 3-144,-4 14-112,12 25-48,4 9-176,2 17-1081,6-2-535,2-5-1737</inkml:trace>
  <inkml:trace contextRef="#ctx0" brushRef="#br0" timeOffset="1">0 235 17108,'13'3'6345,"28"5"-4801,8 2-1144,26-8-376,1 1-264,-1-3-1376,3 1-96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45 306 11146,'-10'1'854,"8"-1"-497,-1 0-1,1 1 1,-1-1-1,1 0 1,-1 0 0,1-1-1,0 1 1,-1 0-1,-4-2 1,7 1-230,-1 1 0,1-1 1,-1 0-1,1 0 0,-1 0 0,1 1 1,-1-1-1,1 0 0,0 0 1,-1 0-1,1 0 0,0 0 0,0 0 1,-1 1-1,1-1 0,0 0 1,0 0-1,0 0 0,0 0 0,1 0 1,-1 0-1,0 0 0,0 0 0,0 0 1,1 0-1,-1 1 0,0-1 1,1 0-1,0-1 0,49-193 6205,-48 186-6070,1 0 0,0 0 0,10-17 0,-13 25-251,1-1 0,-1 1 0,1 0 0,-1 0 0,1 0 0,-1 0 0,1 0 1,0 0-1,0 0 0,0 0 0,-1 0 0,1 1 0,0-1 0,0 0 0,0 0 1,0 1-1,0-1 0,1 1 0,-1-1 0,0 1 0,0-1 0,0 1 0,0 0 1,1-1-1,-1 1 0,0 0 0,0 0 0,1 0 0,-1 0 0,0 0 0,0 0 1,0 0-1,1 0 0,-1 1 0,0-1 0,0 0 0,0 1 0,0-1 0,2 2 0,9 8-13,0 0 0,0 1-1,-2 1 1,1 0 0,-1 0-1,11 20 1,17 18-191,-35-46 169,10 11-133,0 0 0,27 23-1,-36-35 147,-1 0-1,1-1 1,-1 1 0,1-1-1,0 0 1,0 0-1,0 0 1,0 0-1,0-1 1,0 0-1,1 0 1,-1 0-1,0 0 1,1 0-1,-1-1 1,1 0 0,-1 0-1,8-1 1,-11 0 30,0 1 1,0-1-1,0 1 1,0-1 0,0 1-1,0-1 1,-1 0-1,1 0 1,0 1-1,0-1 1,0 0 0,-1 0-1,1 0 1,0 0-1,-1 0 1,1 0 0,-1 0-1,1 0 1,-1 0-1,0 0 1,1 0-1,-1 0 1,0 0 0,0 0-1,0-1 1,0 0-1,0-37 819,0 28-563,-1-6 60,0 1-84,1 1 0,0 0 0,2-1 0,4-25 0,-5 37-239,0 1-1,0-1 1,0 1 0,0 0-1,0 0 1,1 0 0,0 0-1,0 0 1,0 0 0,0 0-1,0 1 1,0-1 0,1 1-1,-1-1 1,1 1 0,0 0-1,-1 0 1,1 0 0,0 0-1,0 1 1,0-1 0,1 1-1,-1 0 1,0-1 0,1 2-1,-1-1 1,5 0 0,-3 0-78,0 1-1,0-1 1,0 1 0,1 1 0,-1-1 0,0 1 0,0 0 0,0 0-1,0 0 1,0 1 0,7 3 0,-3 0-264,-1-1-1,0 2 1,-1-1-1,1 1 1,10 12-1,-16-15 167,0 1 0,0-1 1,0 1-1,0-1 0,-1 1 0,0 0 0,0-1 0,0 1 1,0 0-1,0 0 0,-1 0 0,0 0 0,0 7 0,3 23-340,0-24 485,0 0 1,1 0-1,0-1 0,0 1 0,1-1 1,0 0-1,1 0 0,0 0 0,13 14 1,-15-19-23,0 0 0,0 0 0,0 0 0,1-1-1,-1 1 1,1-1 0,0 0 0,0-1 0,0 1 0,1-1 0,-1 0 0,0 0 0,1-1 0,-1 1 0,1-1 0,0 0 0,-1-1 0,1 0 0,10 0 0,-14-1-80,0 1-1,1-1 1,-1 0 0,0 0-1,1 0 1,-1 0-1,0 0 1,0-1 0,0 1-1,0-1 1,0 1 0,0-1-1,0 0 1,-1 1 0,1-1-1,2-3 1,10-13-1729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12531,'13'0'5577,"8"0"-1800,5 0-2041,23 5-800,-4 2-120,7 1-536,7 2-392,-22-4-920,-5-1-664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16283,'6'2'5506,"33"9"-5170,2-8-264,0-4-744,12 7-473,-14-11-4488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37:24.9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0 254 11050,'0'0'5774,"8"4"-3899,22 10-842,1-2 1,0-1-1,0-2 1,1 0-1,38 3 1,166 8-239,-225-19-807,15-2 95,-26 1-69,1 0 1,-1-1-1,0 1 1,1 0-1,-1-1 1,1 1-1,-1-1 1,1 1-1,-1 0 0,0-1 1,1 1-1,-1-1 1,0 1-1,0-1 1,1 1-1,-1-1 1,0 0-1,0 1 1,0-1-1,1 1 0,-1-1 1,0 1-1,0-1 1,0 0-1,0 1 1,0-1-1,0 1 1,-1-1-1,1 1 1,0-1-1,0 0 0,0 1 1,0-1-1,-1 1 1,1-1-1,0 1 1,0-1-1,-1 0 1,-7-17 655,-18-31 0,16 31-299,-15-34 1,16 24-293,0-1 1,-3-30-1,5 8-3403,6 31 866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163 123 13179,'-10'-41'1883,"-9"-41"3986,19 87-5597,0 0-1,0-1 0,-1 1 1,0 0-1,0-1 1,0 1-1,-1-1 1,0 1-1,0-1 0,0 0 1,0 0-1,-3 5 1,2-4-127,-26 40 351,-36 44 0,48-65-1186,22-29 668,1 0-1,-1 0 1,1 1 0,0 0 0,0 0 0,1 1 0,-1 0 0,1 0 0,0 0 0,0 1-1,9-2 1,12-1-472,0 1-1,0 1 1,0 2-1,34 2 1,-11 0-2392,-12-1-1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94 105 15283,'79'-93'5344,"-67"82"-3350,-9 14-1055,-9 16-228,6-17-481,-80 174 1169,46-107-1371,29-59-46,2-4 7,1 0-1,-1-1 0,0 0 1,0 0-1,-5 6 0,6-9-15,1-1 0,-1 0 0,1 0-1,-1 1 1,1-1 0,-1 0 0,0 0-1,1 0 1,-1-1 0,0 1 0,0 0-1,0-1 1,0 1 0,0-1 0,0 0-1,1 1 1,-1-1 0,0 0 0,0 0-1,-4-1 1,42-11-1596,0 6-322,57-2 0,21-3-927,-100 8 3162,0 0 0,0 0 0,0-2 0,0 0 1,22-11-1,-18 4 513,-1 0 0,0-1 0,-1-1 1,-1 0-1,0-2 0,0 1 0,-2-2 0,0 0 1,-1 0-1,-1-1 0,15-33 0,-22 42-101,-2 4 182,-2 8-153,6 26-438,3 1-338,-2-8-721,0 0-1,1 0 0,2 0 0,16 28 1,0-16-2815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17948,'18'7'6401,"29"4"-5225,16 2-727,7-5-113,-2-5-304,-19-1-1297,-7 0-663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186 118 9050,'80'-98'5344,"-79"98"-5167,0-1 1,-1 1-1,1-1 0,-1 0 1,1 1-1,-1-1 0,0 0 1,1 1-1,-1-1 1,0 0-1,1 0 0,-1 0 1,0 1-1,0-1 1,0 0-1,0 0 0,0 1 1,0-1-1,0 0 0,0-1 1,0 1-101,-1 1-1,1 0 1,-1 0 0,1-1 0,0 1-1,-1 0 1,1 0 0,-1-1 0,1 1-1,-1 0 1,1 0 0,-1 0 0,1 0-1,-1 0 1,1 0 0,-1 0 0,1 0 0,-1 0-1,1 0 1,-1 0 0,1 0 0,-1 0-1,0 0 1,-31 11 1281,30-10-1172,-11 5 122,1 1 0,-1 0 0,1 0 0,0 1 0,1 1 1,0 0-1,-14 15 0,6-2 2,1 0-1,-27 43 1,39-56-259,1 0 0,0 0 1,1 1-1,-7 17 0,10-23-48,1-1 0,-1 0 0,0 0-1,1 1 1,0-1 0,0 0-1,0 1 1,0-1 0,0 0-1,1 1 1,-1-1 0,1 0 0,0 1-1,0-1 1,0 0 0,0 0-1,1 0 1,0 0 0,3 5-1,-2-4-3,1 0-1,1 0 1,-1-1-1,0 1 1,1-1 0,0 0-1,0 0 1,0 0-1,0-1 1,0 0-1,1 0 1,-1 0-1,10 1 1,-1 0-1,0-1 1,1-1-1,-1 0 1,20-2-1,-4-3-174,0-1 0,0-1 0,-1-2-1,0-1 1,-1-1 0,30-16 0,-49 21-1461,-5 2-558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11210,'2'4'7060,"7"19"-5564,30 97 643,25 65-1427,-60-175-725,0 0 0,1-1 0,0 1 1,0-1-1,1 0 0,10 11 0,-15-19 13,1 1 0,-1-1-1,1 0 1,-1 1 0,1-1 0,0 0-1,-1 0 1,1 0 0,0 0 0,0-1-1,0 1 1,0 0 0,0-1 0,0 0-1,0 1 1,3-1 0,-3 0 17,1-1 1,-1 1 0,1-1-1,-1 0 1,0 1-1,1-1 1,-1 0 0,0-1-1,0 1 1,1 0-1,-1-1 1,0 1 0,-1-1-1,1 0 1,0 1-1,0-1 1,1-2 0,8-11 220,-1-1 0,0 0 0,-1 0 0,-1-1 0,0 0 0,-1-1 0,-1 1 1,4-23-1,5-10 180,-2 23-222,-13 27-191,0-1-1,1 0 0,-1 1 0,1-1 1,-1 1-1,1-1 0,0 1 0,-1 0 1,1-1-1,-1 1 0,1 0 0,0-1 1,-1 1-1,1 0 0,0 0 0,-1-1 1,1 1-1,0 0 0,0 0 0,-1 0 1,1 0-1,0 0 0,-1 0 0,1 0 1,0 0-1,0 0 0,-1 0 0,1 1 1,0-1-1,-1 0 0,1 0 0,0 1 1,-1-1-1,1 0 0,-1 1 0,1-1 0,0 1 1,-1-1-1,1 0 0,-1 1 0,1 0 1,-1-1-1,1 1 0,-1-1 0,0 1 1,1-1-1,-1 1 0,1 0 0,16 28 14,-14-17-53,2-1 1,0 0-1,0 0 0,1 0 0,0-1 1,0 0-1,2 0 0,8 10 1,-15-18 29,1-1 0,-1 1 1,0-1-1,0 0 0,1 1 1,-1-1-1,1 0 0,-1 0 1,1 0-1,0 0 0,-1 0 1,1 0-1,0-1 0,0 1 1,-1 0-1,1-1 0,0 0 1,0 1-1,0-1 0,0 0 0,-1 0 1,1 0-1,0 0 0,0 0 1,0 0-1,0-1 0,0 1 1,0-1-1,-1 1 0,1-1 1,0 0-1,0 1 0,-1-1 1,1 0-1,-1 0 0,1 0 1,-1-1-1,2 0 0,2-3 61,0-1-1,0 1 0,-1-1 1,0 0-1,0 0 1,0 0-1,-1 0 0,5-13 1,-2 0 200,-2 0 0,0 0 0,-1-1 0,-1 1 1,0-1-1,-2 1 0,0-1 0,-1 1 0,-1-1 0,-1 1 0,-1 0 1,-1 0-1,0 0 0,-11-24 0,18 67-1954,12 15-580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172 370 12763,'18'-61'8577,"-14"46"-7924,-1 0 0,-1-1 0,0 1 1,-1 0-1,0-1 0,-4-30 0,-1 24 210,-1 1-1,-1 0 1,-12-30 0,4 9 781,13 42-1626,1-1 0,0 1 0,0-1 0,0 1 1,0 0-1,-1-1 0,1 1 0,0 0 1,0-1-1,0 1 0,0-1 0,0 1 0,0 0 1,0-1-1,0 1 0,0-1 0,0 1 0,0 0 1,0-1-1,1 1 0,-1 0 0,0-1 1,0 1-1,0-1 0,0 1 0,1 0 0,-1-1 1,0 1-1,0 0 0,1 0 0,-1-1 0,0 1 1,1 0-1,-1-1 0,17 1 171,26 14-178,-40-13 12,67 29-39,-1 3 0,-1 2 0,76 55 0,-139-86 14,3 1 5,0 1 0,-1 0-1,1 0 1,11 14 0,-18-18-4,1 0 1,-1 0 0,0 0-1,1 0 1,-1 0 0,0 0 0,0 1-1,0-1 1,-1 0 0,1 1-1,0-1 1,-1 0 0,0 1-1,1-1 1,-1 1 0,0-1 0,0 0-1,-1 1 1,1-1 0,0 1-1,-1-1 1,0 0 0,1 1-1,-1-1 1,-2 5 0,-2 0 2,0 0 1,0 0-1,0-1 1,-1 1-1,0-1 1,-1 0-1,1-1 1,-1 1-1,0-1 1,-1-1-1,1 1 1,-11 3 0,-8 4 16,-2-1 1,-38 9 0,33-11-216,-1-2-1,-1-1 1,1-2 0,-1-2 0,1 0 0,-1-3-1,-59-7 1,89 7-1,-1 0-1,1-1 0,-1 0 1,1 1-1,0-2 0,0 1 1,0-1-1,0 1 0,-5-5 1,6 3-193,0 1-1,1-1 1,0 1 0,0-1 0,0 0 0,-4-7 0,7 10 309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12411,'42'-63'7329,"-37"65"-4552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20188,'2'41'9650,"-2"-40"-8449,-2-1-577,0-1-248,2-1-936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0 688 14523,'37'-25'5313,"28"-17"-3856,44-35-553,13-10 176,21-16 96,4-1-240,-3 15-439,-12 9-233,-39 30-216,-27 21-408,-45 27-817,-4 7-527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41 116 13843,'-40'36'5505,"46"-56"-3528,9 1-529,6-14-608,5 1-184,0 9-384,-2 3-128,-9 15-768,8 9-648,-5 4-3673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38:27.5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394 3 9946,'-19'7'1747,"0"1"0,-20 11-1,22-10-1149,0 2-1,-15 13 0,9-5-234,2 2 0,0 0 1,-27 37-1,19-22 62,17-23-236,1 1 0,1 0 0,0 0 0,1 1-1,0 0 1,1 1 0,-11 31 0,13-26 38,1 1 1,-3 25-1,7-40-140,1 0 0,0-1 0,0 1-1,0 0 1,1-1 0,0 1 0,0-1-1,1 1 1,0-1 0,0 0 0,6 12-1,4 6 307,2-1 0,0 0 0,2-1 0,0-1 0,2-1 0,38 36 0,-34-36-348,2-2 1,0 0 0,1-2 0,0 0-1,2-2 1,0-1 0,0-1-1,1-1 1,0-2 0,1-1 0,0-1-1,36 4 1,-6-5-12,-26-1-24,0-3 1,63-2-1,-25-7 18,-1-4-1,135-38 0,-168 37-29,-5 3 1,-2-1 0,1-2 0,38-21 1,-60 28-18,-1 0-1,-1 0 1,1-1 0,-1 0 0,0 0-1,0-1 1,0 0 0,-1 0 0,0-1-1,-1 0 1,0 0 0,0 0 0,0 0-1,-1-1 1,-1 0 0,4-10 0,0-13-9,5-41 0,5-23 24,-13 82 4,-1 0 0,0 0-1,0 0 1,-2 0 0,0 0 0,0-1 0,-1 1 0,-1 0 0,-1-1 0,0 1 0,0 0 0,-1 0 0,-1 0 0,-1 1 0,0-1 0,-1 1-1,-9-16 1,8 15 6,-2 1-1,0 0 1,-1 0-1,0 1 0,-1 0 1,0 1-1,-1 1 1,0-1-1,0 2 0,-1 0 1,-1 0-1,1 1 1,-2 1-1,1 0 0,-1 1 1,0 0-1,0 2 1,0 0-1,-22-3 0,-27 0-30,0 2 0,-79 6 0,-133 21-742,70 6-1291,107-11 281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8 104 14371,'-8'36'5825,"10"-60"-3480,9-2-833,10 5-736,-1-1-224,-1 3-384,1 8-344,4-2-1232,-1 9-776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11370,'0'1'5738,"-10"4"-1569,-8 15-2761,9 15-496,-14 21-624,3 4-136,17 3-736,-8-16-376,22-13-1705,9-9-2312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13147,'0'6'5569,"-2"14"-2768,-3 12-1001,-3 17-864,-1 8-216,4 3-592,0-11-392,5-7-976,0-21-720</inkml:trace>
  <inkml:trace contextRef="#ctx0" brushRef="#br0" timeOffset="1">1 185 13963,'13'0'5361,"21"-2"-3400,10 0-737,14-1-296,10 3 32,4 2-384,-2-1-264,-17 7-984,-7-1-536,-22 1-1016,6 5-825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130 117 10426,'132'13'7306,"-131"-13"-7176,0 0 1,0 0-1,-1 0 1,1 0-1,0 0 1,0 1-1,0-1 1,0 0 0,0 0-1,0 1 1,0-1-1,-1 0 1,1 1-1,0-1 1,0 1-1,-1-1 1,1 1-1,0-1 1,0 1-1,-1 0 1,1-1-1,-1 1 1,1 0-1,0-1 1,-1 1-1,0 0 1,1 0-1,0 1 1,-1 0-8,0-1 1,-1 1-1,1-1 1,0 1-1,-1-1 1,1 1-1,-1-1 0,1 1 1,-1-1-1,0 1 1,1-1-1,-1 0 1,0 0-1,0 1 0,-1 0 1,-5 5 189,0 0 1,0 0 0,0-1-1,-12 8 1,7-7-66,0 0 0,0-1 0,-1 0-1,0-1 1,0-1 0,0 0 0,-18 3 0,28-6-202,-1-1-1,1 1 1,-1-1 0,0 0 0,1 0-1,-1 0 1,1 0 0,-1-1 0,0 1-1,1-1 1,-1 0 0,1 0 0,0-1-1,-1 1 1,1-1 0,0 1 0,0-1-1,0 0 1,0 0 0,0 0 0,0-1 0,0 1-1,1-1 1,-1 1 0,1-1 0,0 0-1,0 0 1,0 0 0,0 0 0,1-1-1,-1 1 1,-1-5 0,1-1-78,-1 0-1,1 0 1,1 0 0,0 0 0,0-1 0,1 1-1,0 0 1,2-14 0,-1 20-14,-1 1 1,0-1-1,1 1 0,-1-1 1,1 0-1,-1 1 1,1-1-1,0 1 0,0-1 1,1 1-1,-1 0 0,0 0 1,1-1-1,-1 1 0,1 0 1,0 0-1,0 0 1,0 0-1,0 1 0,0-1 1,0 1-1,0-1 0,0 1 1,1-1-1,-1 1 0,1 0 1,-1 0-1,1 1 0,-1-1 1,1 0-1,-1 1 1,1-1-1,0 1 0,4 0 1,-2 0-24,1 1 0,0 0 0,0 1 0,-1-1-1,1 1 1,-1 0 0,0 0 0,1 1 0,-1 0 0,0 0 0,4 3 0,9 8-288,25 25 0,-33-28 195,0-1-1,1-1 1,0 0 0,1 0-1,12 6 1,-22-14 162,-1 0 1,1 0-1,-1 0 0,1 0 0,0-1 1,-1 1-1,1-1 0,0 1 0,0-1 1,-1 0-1,1 0 0,0 0 0,0 0 1,-1 0-1,1 0 0,0 0 0,0 0 1,-1-1-1,1 1 0,0-1 0,-1 1 1,1-1-1,0 0 0,-1 1 0,1-1 1,-1 0-1,1 0 0,-1 0 0,0 0 1,1 0-1,-1-1 0,0 1 0,0 0 1,1-1-1,-1 1 0,0-1 0,-1 1 1,2-3-1,3-6 223,-2 0 0,1 0 0,-1-1 0,-1 1 1,2-13-1,-2 8 48,1 2-27,0 1 63,-1 0 0,-1 0 0,1-18-1,1 36-289,0-1 0,0 1-1,0-1 1,1 0-1,0 0 1,0 0-1,1 0 1,8 7-1,1 2-47,0 3 1,23 23-125,-35-38 131,0 0-1,1 0 1,-1 0 0,1-1-1,-1 1 1,1 0 0,0-1-1,-1 0 1,1 0 0,0 0 0,0 0-1,0 0 1,0-1 0,4 1-1,-6-1 17,1 0 0,0-1-1,0 0 1,-1 1-1,1-1 1,0 0 0,-1 0-1,1 1 1,0-1-1,-1-1 1,1 1 0,-1 0-1,0 0 1,1 0-1,-1-1 1,0 1-1,0-1 1,0 1 0,0-1-1,0 1 1,0-1-1,1-3 1,15-42 0,-15 41 4,2-10 18,-2 9 5,0 0 1,0 0 0,0 0-1,7-11 1,-9 18-17,1 0-1,-1 0 1,0 0 0,0 0-1,1 0 1,-1 0 0,0 0-1,0 0 1,1 0 0,-1 0-1,0 0 1,0 1 0,1-1-1,-1 0 1,0 0 0,0 0 0,0 0-1,1 1 1,-1-1 0,0 0-1,0 0 1,0 0 0,0 1-1,1-1 1,-1 0 0,0 0-1,0 1 1,0-1 0,0 0-1,0 0 1,0 1 0,0-1-1,0 0 1,0 0 0,0 1-1,0-1 1,0 0 0,0 0-1,0 1 1,0-1 0,0 0-1,0 0 1,0 1 0,0-1-1,0 1 1,0-1-2,8 41 37,-7-28-53,1-1 0,1 1 0,0-1 0,1 0 0,5 14 0,-7-23-4,-1-1 0,0 0 0,0 0 0,1 0 1,-1 0-1,1 0 0,-1 0 0,1-1 1,0 1-1,0 0 0,0-1 0,0 1 0,0-1 1,0 0-1,0 0 0,0 0 0,1 0 1,-1 0-1,0 0 0,1-1 0,-1 1 0,0-1 1,1 1-1,-1-1 0,1 0 0,-1 0 1,1 0-1,-1 0 0,1-1 0,-1 1 0,0 0 1,4-2-1,4-1-97,-1-1 1,1-1-1,0 0 1,-1 0-1,15-11 1,-14 9-107,-7 4-12,-3 4 196,0-1-1,0 0 1,0 0 0,0 0 0,0 0-1,0 0 1,0 0 0,0 0 0,0 0-1,0 1 1,0-1 0,0 0 0,0 0-1,0 0 1,0 0 0,0 0 0,0 0-1,0 0 1,0 0 0,0 1 0,0-1-1,0 0 1,0 0 0,0 0 0,0 0-1,1 0 1,-1 0 0,0 0-1,0 0 1,0 0 0,0 0 0,0 1-1,0-1 1,0 0 0,0 0 0,0 0-1,0 0 1,1 0 0,-1 0 0,0 0-1,0 0 1,0 0 0,0 0 0,0 0-1,0 0 1,0 0 0,0 0 0,1 0-1,-1 0 1,0 0 0,0 0 0,0 0-1,0 9-2099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12995,'0'0'5177,"0"9"-3377,5 33-920,3 34-95,7-51-281,3-6-216,11-12-136,8-3-144,4-7-40,0-8 32,-7-1-280,-13-4-136,-10-3-473,1 2-335,-6-9-512,4 2-3297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14291,'10'0'5193,"19"2"-4049,9 4-319,4-1-185,-3 3-208,3 4-896,-16-11-520,-9 6-4602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15051,'6'-2'5953,"5"2"-3488,17-3-1705,8-2-40,8 3-264,0-2-600,-10-1-1600,3 5-2913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1 893 13115,'43'-25'5121,"53"-49"-3121,12-22-407,36-21-105,4-13-192,16 6-624,-4 4-240,-35 29-319,-28 21-201,-53 39-849,-18 16-511,-31 20 432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12795,'10'-42'3208,"-7"30"-1408,-5 18 1401,-2 13-2603,1 0-1,0 1 0,2-1 1,1 36-1,0-44-479,1 0 0,1 0 0,-1-1 0,2 1 0,-1 0 0,1 0 0,1-1 0,0 0 0,1 0 0,5 10 0,-9-18-94,1 0 0,-1 0 0,1-1 0,-1 1 0,1 0-1,0-1 1,0 1 0,-1-1 0,1 1 0,0-1 0,0 0 0,0 0-1,1 0 1,-1 0 0,0 0 0,0-1 0,0 1 0,1 0-1,-1-1 1,0 0 0,1 0 0,-1 1 0,0-1 0,1-1 0,-1 1-1,0 0 1,1-1 0,-1 1 0,0-1 0,0 1 0,1-1-1,-1 0 1,0 0 0,0 0 0,0 0 0,0-1 0,3-1-1,7-6 118,-1 0-1,0-1 0,-1 0 0,16-19 0,-10 9 59,0 0 0,-2 0 0,17-34 0,-25 43-144,-1 0-1,-1 0 1,0 0 0,0 0 0,-1 0 0,-1-1 0,0 1 0,-1-1 0,1-21 0,-2 30-90,0 0 1,0 0-1,0 1 1,-1-1-1,1 0 1,-1 1 0,1-1-1,-1 0 1,0 1-1,0-1 1,0 1-1,0-1 1,-1 1-1,1-1 1,-1 1-1,1 0 1,-4-3 0,5 4 2,0 1 1,0 0-1,-1 0 1,1-1 0,0 1-1,0 0 1,0 0-1,0 0 1,-1 0 0,1-1-1,0 1 1,0 0-1,0 0 1,-1 0 0,1 0-1,0 0 1,0 0-1,-1 0 1,1-1 0,0 1-1,0 0 1,-1 0-1,1 0 1,0 0 0,0 0-1,-1 0 1,1 0-1,0 0 1,0 0 0,-1 0-1,1 0 1,0 1-1,0-1 1,-1 0 0,1 0-1,0 0 1,0 0-1,0 0 1,-1 0 0,1 0-1,0 1 1,0-1-1,0 0 1,-1 0 0,1 0-1,0 1 1,0-1-1,0 0 1,0 0 0,0 0-1,-1 1 1,2 15-2060,7 13-1322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12531,'15'2'1683,"-1"-1"-1,0 0 1,25-3 0,-24 1-1480,0-2-1,-1 0 1,1 0-1,-1-2 1,0 1-1,0-2 1,-1 0-1,0-1 1,0 0-1,21-15 1,-31 19-112,1 0-1,-1 1 1,0-1 0,0 0-1,0-1 1,-1 1 0,1 0-1,-1-1 1,3-4 0,-5 6-23,1 0 1,0 0 0,-1 0-1,1 0 1,-1 0-1,1 0 1,-1 0-1,0 0 1,0 0 0,0 0-1,0 0 1,0 0-1,0 0 1,-2-3-1,0 0 50,0 0 0,0 1 0,-1 0 0,0-1 0,0 1 0,0 0-1,0 1 1,-1-1 0,0 0 0,1 1 0,-1 0 0,-1 0 0,1 0-1,-6-2 1,-32-16 667,-10-6 156,52 27-937,-1 0-1,1 0 1,0 0-1,0 0 1,-1-1 0,1 1-1,0 0 1,-1 0-1,1-1 1,0 1-1,0 0 1,0 0 0,-1-1-1,1 1 1,0 0-1,0-1 1,0 1-1,0 0 1,0-1-1,-1 1 1,1 0 0,0-1-1,0 1 1,0 0-1,0-1 1,0 1-1,0 0 1,0-1 0,0 1-1,0 0 1,0-1-1,0 1 1,1 0-1,-1-1 1,0 1 0,0 0-1,0-1 1,0 1-1,1-1 1,14-10-78,22-2-191,-5 5-122,40-5 1,-61 11 236,0 1 1,0 1-1,0 0 1,0 1-1,0 0 0,0 0 1,17 5-1,-26-5 104,0 0-1,1-1 1,-1 1-1,0 0 1,0 0-1,0 0 1,0 0-1,0 0 1,0 0-1,0 1 1,0-1-1,0 1 1,-1-1-1,1 1 1,-1 0-1,1 0 0,-1-1 1,1 1-1,-1 0 1,0 0-1,0 1 1,0-1-1,0 0 1,0 3-1,0 1-43,-1 0 0,0 0 0,0 1 0,-1-1 0,1 0 0,-2 0 0,-1 8 0,-3 34-34,6-37 161,1 0 0,0 0 0,1 0 0,0 0 0,1 0 0,5 14 0,-7-22 8,0 0 0,1 1 0,0-1 0,0 0 0,-1 1-1,2-1 1,-1 0 0,0-1 0,1 1 0,-1 0 0,1-1 0,0 1 0,0-1 0,0 0 0,0 0 0,0 0 0,0 0 0,1 0 0,-1-1 0,0 0 0,1 0 0,0 0 0,3 1 0,5-1 42,1-1 0,-1 0-1,0-1 1,0 0 0,0-1 0,0 0 0,15-5 0,-21 5-339,1 0 0,-1-1 0,1 1 0,-1-1 0,0-1 0,0 1 1,-1-1-1,1 0 0,-1 0 0,1-1 0,-1 1 0,-1-1 0,1 0 0,7-10 0,-2-6-1672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39:4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12323,'23'3'4996,"12"4"-4433,-15 0-357,-10-2-52,1-2-1,-1 0 1,19 4-1,-25-7-111,0 1-1,0-1 0,1 0 1,-1 0-1,0-1 1,0 1-1,1-1 0,-1 0 1,0 0-1,0-1 0,0 1 1,0-1-1,0 1 0,5-4 1,-8 4-25,0 0-1,0 1 1,0-1 0,0 0 0,0 1 0,0-1 0,0 0 0,0 0-1,0 0 1,0 0 0,-1 0 0,1 0 0,0 0 0,-1 0-1,1 0 1,-1 0 0,1-1 0,-1 1 0,1 0 0,-1 0-1,0 0 1,1-1 0,-1 1 0,0 0 0,0-1 0,0 1-1,0 0 1,0 0 0,0-1 0,-1 1 0,1 0 0,0 0 0,-1-1-1,1 1 1,-1 0 0,1 0 0,-1 0 0,1 0 0,-1 0-1,0 0 1,0 0 0,1 0 0,-1 0 0,-2-2 0,-3-3 237,-1 0 0,0 0 0,0 0-1,-13-7 1,19 12-238,-21-12 561,-35-24 497,53 34-996,0 0 0,0 0 0,1-1 0,-1 1 0,1-1-1,0 1 1,0-1 0,0 0 0,1-1 0,-4-6 0,5 9-69,1 0-1,0 0 1,0 0-1,0 0 0,0 0 1,0 0-1,0 0 0,0 0 1,1 0-1,-1 0 1,1 0-1,0 0 0,-1 0 1,1 0-1,0 0 0,0 0 1,0 0-1,0 1 1,1-1-1,-1 0 0,0 1 1,1-1-1,-1 1 1,1 0-1,-1-1 0,1 1 1,0 0-1,3-2 0,1-1-140,1 0 0,-1 0 0,1 1-1,0 0 1,1 0 0,10-2 0,24 0-1167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14499,'13'1'5921,"-2"1"-3064,18-2-1737,11 0-128,2 0-335,10 5-209,-5-2-984,-6 2-569,-20 1-1095,-15 4-1353</inkml:trace>
  <inkml:trace contextRef="#ctx0" brushRef="#br0" timeOffset="1">0 236 14539,'20'-1'5009,"27"-1"-4745,11-4-608,-1-4-1592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0 330 15195,'15'17'2709,"26"26"1,-40-43-2658,-1 1-1,0-1 1,1 0 0,-1 0 0,0 0 0,1 0-1,-1 0 1,0 0 0,1 0 0,-1 0 0,1 0 0,-1 0-1,0 0 1,1 0 0,-1 0 0,0 0 0,1 0 0,-1 0-1,0-1 1,1 1 0,-1 0 0,0 0 0,1 0-1,-1 0 1,0-1 0,1 1 0,-1 0 0,0 0 0,0-1-1,1 1 1,-1 0 0,0-1 0,0 1 0,0 0 0,1 0-1,-1-1 1,0 1 0,0 0 0,0-1 0,0 1-1,0-1 1,0 1 0,0 0 0,1-1 0,-1 1 0,0 0-1,0-1 1,0 1 0,-1 0 0,1-1 0,0 1 0,0-1-1,3-32 978,-2 17-519,4-12 85,1 0 0,1 1 0,1-1 0,16-35-1,-18 51-520,0 0 0,0 1 0,1-1 0,1 1 0,-1 1 0,2-1 0,0 1 0,0 1 0,1 0 0,0 0 0,16-11 0,12 3-36,-37 17-48,0-1 1,0 1-1,0-1 1,0 1-1,0 0 0,0-1 1,0 1-1,0 0 1,0 0-1,0 0 0,0 0 1,1 0-1,-1 0 0,0 0 1,0 0-1,0 0 1,0 0-1,0 1 0,0-1 1,0 0-1,0 1 1,0-1-1,0 1 0,0-1 1,0 1-1,0 0 0,0-1 1,0 1-1,0 0 1,0 0-1,1 1 0,-2 4-56,0-1 0,0 0 0,0 1-1,-1-1 1,0 0 0,0 0 0,0 0 0,-4 9-1,-2 4-41,-2 0-1,0 0 1,-2-1-1,1-1 1,-2 0-1,0 0 1,-20 19-1,14-17 220,-1-2 0,0 1 0,-1-2 0,-1-1 0,-31 17 0,70-30 566,45-6-715,-1 4-1,0 2 1,96 15 0,-149-14-144,3 0-472,-1 0 0,1-1 0,0 0 0,0-1 0,0 0 0,21-4 0,-11-1-1959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13683,'9'14'5657,"4"1"-3432,2 8-889,0 5-272,-6-11-544,1 8-264,-7-2-592,-3-15-384,-3 0-1368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13035,'61'-66'8746,"-54"74"-6706,6 8-752,-5 2-111,-1 3-721,-3-3-112,-4-10-480,0-3-520,0-2-985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46 258 13275,'-44'44'5465,"43"-61"-3193,2-22-1183,20-1-233,10-11-328,0-1-104,2 12-264,-6 4-160,-1 20-896,3 6-640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8 285 14475,'-5'-7'5585,"12"-11"-3832,-17-17-409,23-14-328,11-1-40,9-1-359,16 11-257,-14 17-368,3 11-401,-17 14-1255,-5 13-632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12 13739,'-1'-4'5800,"-6"0"-4044,-10 0-686,0 6-756,0 0 0,0 2 0,0 0 1,0 0-1,0 2 0,1 0 0,0 1 0,0 0 1,0 1-1,1 1 0,1 1 0,0 0 0,0 1 1,-24 24-1,34-31-303,0 1 1,0 0 0,0 1-1,0-1 1,1 1-1,0-1 1,0 1 0,1 0-1,0 0 1,0 0-1,0 1 1,1-1-1,-1 0 1,1 9 0,1-10-20,0-1 0,1 1 1,-1 0-1,1-1 0,0 1 1,1-1-1,-1 0 0,1 1 1,0-1-1,0 0 1,0 0-1,0 0 0,1 0 1,-1-1-1,1 1 0,0-1 1,0 1-1,1-1 0,-1 0 1,6 4-1,3 0 6,0 0 0,1 0-1,-1-1 1,1-1 0,0 0 0,1-1-1,-1-1 1,1 0 0,-1 0 0,19 0-1,8-1 39,0-2 0,50-6 0,-73 5-51,-3 0-55,0 0 1,0-1-1,0 0 0,-1-1 0,1-1 0,-1 0 0,19-9 0,-30 13-104,-1-1-1,0 0 1,0 0-1,1 0 1,-1 0-1,0 0 1,0 0-1,0 0 1,0 0-1,0 0 1,0-1-1,0 1 0,-1 0 1,1-1-1,0 1 1,-1 0-1,1-1 1,-1 1-1,1-1 1,-1 1-1,0-1 1,0 1-1,1-1 1,-1-1-1,0-1-336,4-13-2643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168 291 11442,'-12'-4'655,"7"2"-244,-1 0-1,0 0 1,1-1-1,-1 1 1,1-1 0,-5-4-1,8 5-296,1 1 0,-1-1 0,1 1 0,0-1-1,0 1 1,-1-1 0,1 0 0,1 0 0,-1 0 0,0 1-1,0-1 1,1 0 0,-1 0 0,1 0 0,-1 0 0,1 0 0,0 0-1,0 0 1,0 0 0,0 0 0,1-4 0,0-5 365,0 1 0,-1-1 1,0 1-1,-1-1 0,0 0 1,0 1-1,-1 0 0,-1-1 1,1 1-1,-2 0 0,1 0 1,-2 0-1,1 1 0,-1-1 0,-1 1 1,1 0-1,-2 1 0,1-1 1,-1 1-1,0 1 0,-12-11 1,70 28 1163,110 39-1565,-129-37-40,0 2 1,-1 0-1,30 21 1,-58-34-32,-1 1 0,1-1 0,-1 1-1,1 0 1,-1 0 0,0 0 0,0 0 0,0 1 0,0-1 0,0 1 0,-1-1 0,1 1 0,2 4 0,-4-5 9,0 0 1,0 0-1,0 0 0,0 0 1,0 0-1,0 0 0,0 0 1,-1 0-1,1 0 0,-1 0 1,1 0-1,-1 0 0,0 0 1,0 0-1,0 0 0,0-1 1,0 1-1,0 0 0,0-1 1,-1 1-1,1-1 0,-1 1 1,-2 1-1,-8 8 76,-1-2 1,0 1-1,0-1 0,-1-1 1,0-1-1,-1 0 0,-17 6 1,1-2-19,0-2 1,-48 9 0,61-15-487,-1 0 1,0-2-1,-31-1 0,31-6-2211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12507,'-10'-12'7569,"2"-2"-3918,6 8-3670,0 0-1,0 0 1,1 0 0,0 0 0,0 0 0,0-1-1,0-6 1,1 12 21,0 0-1,0 1 1,0-1-1,0 0 1,1 0-1,-1 1 1,0-1-1,0 0 1,0 1-1,1-1 1,-1 0-1,0 1 1,1-1-1,-1 1 1,1-1-1,-1 1 1,1-1-1,-1 0 1,1 1-1,-1 0 1,1-1 0,-1 1-1,1-1 1,-1 1-1,1 0 1,0-1-1,-1 1 1,1 0-1,0-1 1,-1 1-1,1 0 1,0 0-1,-1 0 1,1 0-1,0 0 1,0 0-1,-1 0 1,1 0-1,0 0 1,-1 0-1,1 0 1,0 0-1,-1 0 1,2 1 0,-1-1 33,1 1 0,0-1 0,-1 1 0,1-1 1,0 1-1,-1-1 0,1 1 0,-1 0 1,1 0-1,-1 0 0,1 0 0,-1 0 0,0 0 1,0 0-1,2 3 0,5 4-302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 12707,'-5'-4'10149,"5"4"-10144,1 0-1,-1 0 1,0 0-1,0 0 1,0 0-1,1 0 1,-1 0-1,0 0 1,0 0-1,0-1 1,1 1-1,-1 0 1,0 0 0,0 0-1,0 0 1,0-1-1,1 1 1,-1 0-1,0 0 1,0 0-1,0-1 1,0 1-1,0 0 1,0 0-1,0 0 1,0-1-1,1 1 1,-1 0-1,0 0 1,0-1 0,0 1-1,0 0 1,0 0-1,0-1 1,0 1-1,0 0 1,-1 0-1,1-1 1,0 1-1,0 0 1,0 0-1,0 0 1,0-1-1,0 1 1,0 0 0,0 0-1,-1 0 1,1-1-1,0 1 1,0 0-1,0 0 1,0 0-1,-1 0 1,1-1-1,0 1 1,0 0-1,0 0 1,-1 0-1,1 0 1,0 0-1,0 0 1,-1 0 0,1 0-1,0 0 1,0 0-1,-1 0 1,11-3 102,3-3-58,-14 5-752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39:46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11 191 14987,'39'74'5913,"-43"-95"-4096,3-6-353,1-11-624,-3-4-352,-6-5-664,0 9-448,-3 11-1192,1 2-689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69 11658,'-43'-44'4812,"36"33"828,7 11-5581,0 0 0,0-1 0,-1 1 0,1 0 0,0 0 0,0-1 0,0 1 0,0 0 0,-1-1 0,1 1 1,0 0-1,0 0 0,-1-1 0,1 1 0,0 0 0,0 0 0,-1-1 0,1 1 0,0 0 0,-1 0 0,1 0 0,0 0 0,-1 0 0,1-1 0,0 1 0,-1 0 0,1 0 0,0 0 0,-1 0 0,1 0 0,0 0 1,-1 0-1,1 0 0,0 0 0,-1 0 0,1 0 0,0 1 0,-1-1 0,0 0 0,1 0-53,0 1 0,0-1-1,-1 0 1,1 0 0,0 1 0,0-1 0,-1 0 0,1 0-1,0 1 1,-1-1 0,1 0 0,-1 0 0,1 0 0,0 0-1,-1 0 1,1 1 0,0-1 0,-1 0 0,1 0 0,-1 0-1,1 0 1,0 0 0,-1 0 0,1 0 0,-1 0 0,1 0-1,0-1 1,-1 1 0,1 0 0,0 0 0,-1 0 0,1 0-1,0 0 1,-1-1 0,1 1 0,0 0 0,-1 0 0,1-1-1,0 1 1,-1 0 0,1 0 0,0-1 0,0 1 0,-1 0-1,1-1 1,0 1 0,0 0 0,0-1 0,0 1 0,-1-1-1,1 1 1,0 0 0,0-1 0,0 1 0,0-1 0,0 1-1,0 0 1,0-1 0,0 1 0,0-1 0,0 1 0,0 0-1,0-1 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72 13187,'-13'-72'5201,"13"75"-3449,5 2-848,3 5-47,16 8-297,5 1-128,-3-1-200,-8 0-144,-14-10-304,-3 0-288,-2 1-624,-1 0-481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12435,'44'-111'5297,"-44"115"-2745,13 2-1143,0 10-593,-8 4-56,21 11-168,-18 3-160,-5-8-216,4 0-272,-17-5-776,2-5-552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68 300 11266,'-2'2'281,"1"-1"-1,0 1 0,-1 0 1,1 0-1,0 1 1,0-1-1,0 0 0,1 0 1,-1 1-1,0-1 0,1 0 1,0 0-1,-1 1 0,1-1 1,0 1-1,0 2 0,1-4-183,-1-1 0,1 1-1,-1 0 1,1-1-1,-1 1 1,1-1 0,-1 1-1,1-1 1,-1 0-1,1 1 1,-1-1 0,1 1-1,0-1 1,-1 0 0,1 0-1,0 1 1,-1-1-1,1 0 1,1 0 0,26 1 1263,-14-2-1224,-1 0 0,0-1 0,0 0 0,0-1 0,0-1 0,-1 0 0,1-1 0,-1 0 0,17-10-1,-27 14-104,0 0-1,-1-1 0,1 1 1,0 0-1,-1-1 0,1 0 1,-1 1-1,0-1 0,1 0 1,-1 0-1,0 1 0,0-1 1,0 0-1,0 0 0,0 0 1,-1-1-1,1 1 0,-1 0 1,1 0-1,-1 0 0,0 0 1,0-1-1,0 1 0,0 0 1,0 0-1,0 0 0,-1 0 1,1-1-1,-1 1 0,1 0 1,-1 0-1,0 0 0,0 0 1,0 0-1,0 0 0,0 0 1,0 1-1,-1-1 0,-1-2 1,-5-6 206,-1 0 0,1 1 0,-1 0 0,-1 1 0,-16-12 0,-38-17 744,49 30-650,0-1-1,1 0 0,1-1 0,-1-1 1,-23-22-1,36 32-312,1-1 1,-1 0-1,0 1 0,1-1 1,-1 0-1,0 1 0,1-1 0,-1 0 1,1 0-1,-1 0 0,1 0 1,0 0-1,-1 0 0,1 1 1,0-1-1,0 0 0,-1 0 1,1 0-1,0 0 0,0 0 1,0 0-1,0 0 0,0 0 0,1 0 1,-1 0-1,0 0 0,0 0 1,1 0-1,-1 0 0,0 0 1,1 1-1,-1-1 0,1 0 1,-1 0-1,1 0 0,-1 1 1,1-1-1,0 0 0,-1 0 0,1 1 1,0-1-1,0 1 0,-1-1 1,1 1-1,0-1 0,0 1 1,0-1-1,0 1 0,1-1 1,4-1-96,1 0 0,-1 0 1,0 0-1,1 1 1,10-1-1,-4 1-414,0 0 1,1 1-1,-1 1 0,0 0 0,22 5 0,19 17-2082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22 251 11899,'0'5'12074,"3"-12"-7473,-3 5-3185,-2-33-431,-4-58-713,-2 41-392,0 11-1113,9 15-655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14883,'-9'2'1551,"1"0"-1,0 1 0,0-1 1,-10 6-1,-31 21 613,-36 41-1570,73-59-512,0 1 1,1 0 0,1 1-1,-14 20 1,20-27-87,1 1-1,-1-1 1,1 1 0,0 0 0,1 0-1,0 0 1,0 0 0,0 0 0,1 0 0,0 1-1,0-1 1,1 9 0,0-14-26,0 0 1,0 0-1,1 0 1,-1 0-1,0 0 1,1 0-1,0 0 1,-1 0-1,1 0 0,0-1 1,0 1-1,0 0 1,0 0-1,1-1 1,-1 1-1,0-1 1,1 1-1,-1-1 1,1 0-1,-1 1 0,1-1 1,0 0-1,-1 0 1,1 0-1,0 0 1,0-1-1,0 1 1,-1 0-1,1-1 1,0 1-1,0-1 1,0 0-1,0 1 0,4-1 1,4 0-56,-1-1 0,0 0 0,0 0 1,0-1-1,1 0 0,8-4 0,-4 1 67,-1-1 0,1 0-1,-1-1 1,0-1 0,20-16 0,30-17 730,-62 41-706,-1-1 0,0 1-1,0 0 1,1 0 0,-1 0 0,0 0-1,1 0 1,-1-1 0,0 1 0,1 0-1,-1 0 1,0 0 0,1 0-1,-1 0 1,0 0 0,1 0 0,-1 0-1,0 0 1,0 0 0,1 0-1,-1 0 1,0 1 0,1-1 0,-1 0-1,0 0 1,1 0 0,-1 0 0,0 0-1,0 1 1,1-1 0,-1 0-1,0 0 1,0 1 0,1-1 0,-1 0-1,0 0 1,0 1 0,0-1 0,1 0-1,-1 0 1,0 1 0,0-1-1,0 0 1,0 1 0,0-1 0,0 0-1,0 1 1,0-1 0,0 0-1,0 1 1,0-1 0,0 0 0,0 1-1,0 22-1006,-1-18 498,1 16-2242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0 266 13283,'89'26'4880,"-88"-26"-4810,-1 0 1,1 1 0,0-1 0,0 0-1,-1 0 1,1 0 0,0 0 0,-1 0-1,1 0 1,0-1 0,-1 1 0,1 0-1,0 0 1,-1 0 0,1-1 0,-1 1-1,1 0 1,0 0 0,-1-1 0,1 1-1,-1-1 1,1 1 0,-1-1 0,1 1-1,-1 0 1,1-1 0,-1 0 0,1 1-1,-1-1 1,0 1 0,1-1 0,-1 1-1,0-1 1,1 0 0,-1 1 0,0-1-1,0 0 1,0 1 0,0-1 0,0 0-1,0 1 1,0-1 0,0 0 0,0 1-1,0-1 1,0 0 0,0 0 0,0 1-1,0-1 1,-1 1 0,1-2 0,0-4 408,1-4-130,1 0 0,1 0 0,0 0 0,0 1 0,1-1 0,0 1 0,7-12 0,-8 17-306,0-1 0,1 0 0,-1 1 1,1-1-1,0 1 0,0 0 0,0 0 1,0 1-1,1-1 0,-1 1 0,1 0 1,0 0-1,0 0 0,6-1 1,-10 3-45,-1 1 0,1 0 1,0 0-1,-1 0 1,1 0-1,-1 0 1,1 0-1,-1 0 1,1 0-1,0 0 0,-1 0 1,1 1-1,-1-1 1,1 0-1,-1 0 1,1 0-1,-1 1 0,1-1 1,-1 0-1,1 1 1,-1-1-1,1 0 1,-1 1-1,1-1 1,-1 1-1,0-1 0,1 0 1,-1 1-1,0-1 1,1 1-1,-1-1 1,0 1-1,1 0 1,7 25-115,-3-10 18,-3-10 67,24 45-261,-25-48 280,0-1 0,0 1 0,1-1 1,-1 0-1,1 0 0,0 0 0,-1 0 0,1 0 0,0 0 0,0 0 1,1-1-1,-1 1 0,0-1 0,0 1 0,1-1 0,-1 0 1,4 1-1,-5-2 21,-1 0 0,1 0 0,-1-1 0,1 1 0,-1 0 0,1-1 0,-1 1 0,1 0 1,-1-1-1,0 1 0,1-1 0,-1 1 0,1-1 0,-1 1 0,0-1 0,0 1 0,1-1 0,-1 1 0,0-1 1,0 1-1,0-1 0,1 0 0,-1 1 0,0-1 0,0 0 0,4-22 392,-3 16-209,7-28 620,-2 12-433,-1 0 0,-2 0 0,0-1 0,-1-47 0,12 103-6636,3-2 2275</inkml:trace>
  <inkml:trace contextRef="#ctx0" brushRef="#br0" timeOffset="1">431 137 13467,'91'87'6065,"-88"-109"-3064,4 5-361,-4-21-967,-3-7-489,3 9-680,-3-3-592,2 23-1440,3 6-1057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15507,'95'59'5532,"-95"-58"-5464,1-1-1,0 1 0,-1-1 1,1 1-1,0-1 0,0 0 1,0 1-1,-1-1 0,1 0 1,0 0-1,0 1 0,0-1 1,0 0-1,0 0 1,-1 0-1,1 0 0,0 0 1,0 0-1,0 0 0,0-1 1,-1 1-1,1 0 0,0 0 1,0-1-1,0 1 0,-1-1 1,1 1-1,0 0 1,0-1-1,-1 1 0,1-1 1,0 0-1,-1 1 0,1-1 1,-1 1-1,1-1 0,-1 0 1,1 0-1,-1 1 0,1-1 1,-1 0-1,0 0 1,1 1-1,-1-1 0,0 0 1,0 0-1,1 0 0,-1 0 1,0 1-1,0-1 0,0 0 1,0 0-1,0 0 0,-1-1 1,3-5 340,3-4-2,-2 4-340,0 1 0,0-1-1,0 1 1,-1-1 0,0 0 0,0 0 0,-1 0-1,0 0 1,0 0 0,-1 0 0,0-1 0,-1-13 0,-1 11-603,-1 0 0,0 0 0,0 0 0,-1 1 0,-1-1 0,1 1 0,-1 0 1,-1 0-1,0 0 0,0 1 0,-1 0 0,0 0 0,0 1 0,-1 0 0,0 0 0,0 1 1,0-1-1,-11-4 0,19 11 549,0 0 0,-1 0 0,1 0 1,0 0-1,0 0 0,0 0 0,-1 0 0,1 0 1,0 0-1,0 0 0,0 0 0,0 0 0,-1 0 1,1-1-1,0 1 0,0 0 0,0 0 0,0 0 0,-1 0 1,1 0-1,0 0 0,0-1 0,0 1 0,0 0 1,0 0-1,0 0 0,0 0 0,-1 0 0,1-1 1,0 1-1,0 0 0,0 0 0,0 0 0,0-1 1,0 1-1,0 0 0,0 0 0,0 0 0,0 0 1,0-1-1,0 1 0,0 0 0,0 0 0,0 0 0,0-1 1,0 1-1,0 0 0,0 0 0,0 0 0,0 0 1,1-1-1,-1 1 0,0 0 0,0 0 0,0 0 1,0-1-1,16-4 784,22 1 587,-4 3-687,1 2-1,-1 1 1,1 2 0,-1 1 0,0 2-1,44 14 1,-58-13-1633,-10 0-1031</inkml:trace>
  <inkml:trace contextRef="#ctx0" brushRef="#br0" timeOffset="1">63 204 18708,'8'5'6625,"21"3"-5696,5-2-425,16-6-232,7 0-288,-13-5-1305,5 5-799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18772,'120'47'7290,"-117"-78"-5274,-3-10-608,3-4-720,2-1-528,2 19-1448,1 6-824,6 21-1489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52 13875,'-3'-1'4816,"-3"1"-4435,-1 1 0,1-1 0,0 1 0,-1 0 0,1 1 1,0-1-1,0 1 0,0 1 0,0-1 0,0 1 0,1 0 1,-1 0-1,1 1 0,-8 6 0,1-1-243,1 0-1,1 1 1,0 1-1,1 0 1,-13 17-1,18-22-101,1 0-1,-1 0 1,1 0-1,0 1 1,0-1-1,1 1 1,0 0-1,0 0 1,1 0-1,0 0 1,0 0-1,0 0 1,1 0-1,1 9 1,-1-13-31,1 1-1,0 0 1,0-1 0,1 1 0,-1-1-1,1 1 1,-1-1 0,1 0 0,0 1-1,1-1 1,-1 0 0,0 0 0,1-1-1,0 1 1,-1 0 0,1-1 0,0 0-1,0 0 1,1 1 0,-1-2 0,0 1-1,1 0 1,-1-1 0,1 0 0,-1 1-1,1-1 1,6 0 0,-3 1 2,1-1 0,-1 0 1,1 0-1,-1-1 0,1 0 1,-1-1-1,1 1 0,-1-1 1,1-1-1,-1 1 0,0-1 0,0-1 1,0 1-1,0-1 0,0 0 1,0-1-1,-1 0 0,1 0 1,-1 0-1,5-6 0,8-8 68,0-1 1,-2-1-1,-1-1 0,19-30 0,16-20 643,-20 36-23,-19 23 19,-1-1 0,18-26 1,-27 31 517,-10 23-703,2 6-559,2 0-1,0 0 0,-1 28 1,5-42-156,0 0-1,0 1 1,1-1 0,0 0 0,0 1 0,0-1 0,1 0 0,0 0-1,1 0 1,0 0 0,0-1 0,0 1 0,1-1 0,0 0-1,0 1 1,0-2 0,1 1 0,0-1 0,0 1 0,1-1 0,-1-1-1,1 1 1,8 4 0,-3-5-2330,-5-4-486</inkml:trace>
  <inkml:trace contextRef="#ctx0" brushRef="#br0" timeOffset="1">463 269 16948,'-44'4'6505,"74"-4"-4529,14 0-1399,3-2-297,3 2-1121,-8 2-943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39:4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15227,'-46'25'5922,"80"-21"-4146,12 0-432,9-6-456,2 0-352,-5 6-936,-10 2-544,-14-4-1440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23 175 15803,'57'-8'5970,"-67"-2"-4546,-5-6-848,-2-9-640,5-7-384,-1-9-1064,0-1-481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268 199 12467,'10'2'4374,"6"3"868,-16-5-5147,0 1-1,0 0 0,0 0 1,0-1-1,0 1 1,0 0-1,-1 0 1,1-1-1,0 1 0,0 0 1,-1-1-1,1 1 1,0 0-1,-1-1 1,1 1-1,-1-1 1,1 1-1,0-1 0,-1 1 1,1 0-1,-1-1 1,0 0-1,1 1 1,-1-1-1,-1 1 1,-8 9 470,-2-1 1,1 0 0,-1-1 0,-1 0-1,1-1 1,-1 0 0,-24 8-1,32-13-496,0 0 0,-1-1 0,1 1 0,-1-1 0,1 0 0,-1-1 0,1 1 0,-1-1 0,1 0 0,-1 0 0,1-1 0,-1 0 0,1 0 0,-1 0 0,1-1 0,0 1 0,0-1 0,0 0 0,0-1 0,0 1 0,0-1 0,0 0 0,-6-6 0,8 5-113,-1 0-1,1 0 1,1 0 0,-1-1-1,1 1 1,-1-1 0,1 1 0,0-1-1,1 0 1,-1 0 0,1 0-1,0 0 1,0 0 0,1 0-1,0 0 1,0 0 0,0-1 0,1-8-1,0 11-76,-1 0-1,1 1 1,-1-1-1,1 1 1,0 0-1,0-1 1,0 1-1,0 0 1,1-1-1,-1 1 1,0 0-1,1 0 1,0 0-1,-1 0 0,1 0 1,0 0-1,0 1 1,0-1-1,0 1 1,1-1-1,-1 1 1,0 0-1,0 0 1,1 0-1,-1 0 1,1 0-1,-1 0 1,1 1-1,-1-1 1,1 1-1,-1 0 1,1 0-1,0 0 1,-1 0-1,1 0 0,-1 0 1,1 1-1,-1-1 1,5 2-1,6 2-284,-1 0 0,1 1-1,-1 0 1,0 1 0,0 0 0,21 16-1,65 58-808,-61-48 980,45 39 2010,-73-64 396,-6-9-723,-8-20 144,-1-1-336,5 7-1137,1 1 0,0-1-1,1 1 1,0-1 0,2 1 0,0 0 0,0 0 0,1 0-1,1 0 1,1 1 0,0-1 0,1 2 0,0-1 0,1 1 0,1 0-1,15-18 1,-18 25-112,0 0 0,0 0 1,1 1-1,0 0 0,13-8 0,-17 11-5,0 1 1,1-1-1,-1 1 0,1-1 1,-1 1-1,1 0 1,-1 1-1,1-1 1,0 0-1,-1 1 0,1 0 1,0 0-1,-1 0 1,1 0-1,6 2 1,-9-1-4,1 0 0,-1 0 0,0-1 1,0 1-1,1 0 0,-1 0 0,0 1 0,0-1 1,0 0-1,0 0 0,0 1 0,0-1 1,0 0-1,-1 1 0,1-1 0,0 1 0,-1-1 1,1 1-1,-1-1 0,1 1 0,-1-1 1,0 1-1,0-1 0,0 1 0,0 0 0,0-1 1,0 1-1,0-1 0,0 1 0,-1-1 1,1 1-1,-2 2 0,0 6-8,-1 0 0,0 1 0,-7 13 0,5-14 12,-1-1-1,0 0 0,0 0 1,-1-1-1,0 1 0,-1-1 1,0-1-1,0 0 0,-1 0 1,1 0-1,-2-1 1,1-1-1,-1 1 0,1-1 1,-1-1-1,-16 5 0,19-9-7,7-2-64,15 0-49,4 4-515,1 2 0,-1 0 0,0 2 0,0 0-1,-1 1 1,1 1 0,-2 0 0,28 18 0,-37-21 333,0 0 0,1-1 0,-1 0-1,1 0 1,0-1 0,1 0 0,-1-1 0,0 0 0,1 0 0,-1-1 0,14 0 0,-9 2 786,-14-3-415,0 0 0,0 0 0,0 0 1,0 0-1,0 0 0,0 0 0,0 0 0,1 0 0,-1 0 1,0 0-1,0 0 0,0 0 0,0 0 0,0 0 1,0 0-1,0 0 0,0 0 0,1 0 0,-1 0 1,0 0-1,0 0 0,0 0 0,0 0 0,0 0 0,0 0 1,0 0-1,1 0 570,-1 0-570,0-1 0,0 1 0,0 0 0,0 0 1,0 0-1,0 0 0,1 0 0,-1 0 0,0 0 0,0 0 1,0 0-1,0-1 0,0 1 0,0 0 0,0 0 1,0 0-1,0 0 0,0 0 0,0 0 0,0 0 1,0-1-1,0 1 0,0 0 0,-1 0 0,1 0 0,0 0 1,0 0-1,0 0 0,0 0 0,0-1 0,3-13 509,6-24-457,2 1 0,29-63 0,-39 96-103,22-37 147,-22 40-167,-1 0-1,1 1 1,-1-1 0,0 0-1,1 0 1,-1 1 0,1-1-1,0 0 1,-1 1 0,1-1-1,0 1 1,-1-1 0,1 1-1,0-1 1,0 1 0,-1-1-1,1 1 1,0 0 0,0-1-1,0 1 1,-1 0 0,1 0-1,0-1 1,0 1 0,0 0-1,0 0 1,0 0 0,0 0-1,-1 0 1,1 1 0,0-1-1,0 0 1,0 0 0,0 0 0,0 1-1,-1-1 1,1 0 0,0 1-1,0-1 1,-1 1 0,1-1-1,0 1 1,-1-1 0,1 1-1,0 0 1,28 41-659,-26-36 432,1 0-1,-1 0 1,1 0 0,0-1 0,1 1-1,-1-1 1,1 0 0,0 0-1,0-1 1,1 0 0,-1 0 0,1 0-1,9 4 1,-11-6 72,2 1-131,-1-1-1,1 0 1,-1 0-1,1 0 0,0-1 1,0 0-1,0 0 1,6 0-1,13-1-1328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15 207 11859,'-14'42'5385,"20"-45"-2201,1 3-711,14-15-321,-7-11-191,4-13-473,-3-6-320,-4 6-672,4 4-231,-10 13-314,8 7-503,-3 10-1208,4 0-745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13299,'2'-12'6491,"7"-6"-3108,0-1-1688,81-208 3965,-87 218-5592,8-20 143,-10 29-210,-1 0 0,0-1 0,0 1 0,0 0 0,1-1 0,-1 1 0,0 0 0,0-1-1,1 1 1,-1 0 0,0-1 0,1 1 0,-1 0 0,0 0 0,1 0 0,-1-1-1,0 1 1,1 0 0,-1 0 0,0 0 0,1 0 0,-1 0 0,1-1 0,-1 1 0,1 0-1,-1 0 1,0 0 0,1 0 0,-1 0 0,1 0 0,-1 1 0,0-1 0,1 0-1,-1 0 1,1 0 0,-1 0 0,0 0 0,1 0 0,-1 1 0,0-1 0,1 0-1,-1 0 1,0 1 0,1-1 0,-1 0 0,0 1 0,1-1 0,-1 0 0,0 0 0,0 1-1,0-1 1,1 1 0,-1-1 0,0 0 0,0 1 0,0-1 0,1 1 0,22 37-708,30 68 0,-16-6-3830,-31-76 2167,-3-4-204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17988,'12'2'6785,"17"5"-5040,8-6-761,9-1-592,11 0-392,21-3-1224,16-2-857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233 244 12955,'0'0'86,"0"0"1,0 0-1,0 0 0,0 1 1,0-1-1,0 0 0,0 0 1,0 0-1,0 0 0,0 1 1,0-1-1,0 0 1,0 0-1,0 0 0,0 0 1,0 0-1,0 1 0,0-1 1,0 0-1,0 0 1,0 0-1,0 0 0,0 1 1,0-1-1,0 0 0,-1 0 1,1 0-1,0 0 0,0 0 1,0 0-1,0 0 1,0 1-1,0-1 0,-1 0 1,1 0-1,0 0 0,0 0 1,0 0-1,0 0 1,-1 0-1,1 0 0,0 0 1,0 0-1,0 0 0,0 0 1,-1 0-1,1 0 0,0 0 1,0 0-1,0 0 1,0 0-1,0 0 0,-1 0 1,1 0-1,0 0 0,0 0 1,0 0-1,0 0 1,-1-1-1,-7-14 2751,-12-42-877,9 23-678,8 26-1017,-33-98 3871,35 105-4086,1 0 0,0 0 0,0 0 0,-1 1 0,1-1 0,0 0 0,0 0 0,0 0 0,0 0 0,0 0 0,0 1 0,0-1 0,0 0-1,1 0 1,-1 0 0,0 0 0,0 1 0,1-1 0,-1 0 0,0 0 0,1 1 0,-1-1 0,1 0 0,-1 0 0,1 1 0,-1-1 0,1 0 0,0 0 0,1 0-27,0 1 1,-1-1-1,1 1 0,0-1 0,-1 1 1,1-1-1,0 1 0,-1 0 0,1 0 1,0 0-1,0 0 0,-1 0 0,3 1 0,6 1-32,1 0-1,-1 1 0,14 5 0,-14-3 13,0 0-1,0 0 1,0 1 0,0 0 0,-1 1 0,0 0 0,0 1-1,-1 0 1,14 16 0,-19-20-2,1 1-1,-1-1 1,0 1-1,-1 0 0,1-1 1,-1 1-1,0 0 1,0 1-1,0-1 1,-1 0-1,1 1 1,-2-1-1,1 0 0,0 1 1,-1-1-1,0 1 1,0-1-1,-1 1 1,1-1-1,-1 1 1,-1-1-1,-2 10 1,-1-6 8,0 0 1,-1 0 0,1-1 0,-2 0-1,1 0 1,-1-1 0,0 1 0,-1-2 0,0 1-1,0-1 1,0 0 0,-1-1 0,-10 6 0,8-5 4,0-1 0,0 0 0,-1-1 0,1 0 0,-1-1 0,0 0 0,0-1 0,0 0 0,-1-1 0,-19-1 1,24-1-43,1 0 0,0 0 0,0-1 0,0 0 0,1-1 0,-1 0 0,0 0 1,1 0-1,-11-8 0,15 10-69,-1-1 1,2 1-1,-1-1 1,0 1-1,0-1 1,0 0-1,1 0 1,-1 0-1,1 0 1,-1 0-1,1 0 1,0 0-1,0 0 1,0 0-1,0-1 0,0 1 1,0 0-1,1-1 1,-1 1-1,1-1 1,0 1-1,-1 0 1,1-1-1,1 1 1,-1-1-1,0 1 1,0-1-1,1 1 1,-1-1-1,1 1 1,1-3-1,0 2-139,-1 1 0,1-1 0,0 0 0,0 1 0,0 0 0,0-1 0,1 1 0,-1 0 0,1 0 0,-1 1 0,1-1 0,-1 0 0,1 1 0,0-1 0,0 1 0,0 0 0,0 0 0,0 0 0,5 0 0,5-1-581,-1 0 1,1 1-1,22 1 0,-15 1 389,0 1-1,0 2 1,0-1-1,0 2 0,-1 1 1,1 0-1,18 10 1,-19-6 874,-1 0 1,0 1 0,0 0 0,16 15-1,-30-22 83,0-1 0,0 0 0,1 0 0,-1 0 0,1 0 0,7 2 0,-11-4-377,0-1-1,0 0 0,0 1 0,0-1 1,0 0-1,0 0 0,0 0 0,0 0 1,1 0-1,-1 0 0,0-1 0,0 1 0,0 0 1,0 0-1,0-1 0,0 1 0,0-1 1,0 1-1,0-1 0,0 1 0,0-1 1,0 1-1,0-1 0,-1 0 0,1 0 0,0 1 1,0-1-1,-1 0 0,1 0 0,0 0 1,-1 0-1,1 0 0,-1 0 0,1 0 1,-1 0-1,0 0 0,1-2 0,6-17 495,-2 0-1,0-1 0,-2 0 1,2-21-1,6-31-2029,-11 72 1219,0-1 0,0 1 0,1 0 0,-1 0 0,1 0 0,-1 0 0,0 0-1,1 0 1,0 0 0,-1 0 0,1 0 0,-1 0 0,1 0 0,1-1 0,11-1-3156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13739,'122'-39'9794,"-122"53"-8122,-2 11-455,-8 11-521,9 9-200,1-4-256,6-6-168,25-9-72,10-8 48,14-21-96,2-7 72,-10-8-224,2 4-288,-28-1-576,0 10-425,-14-4-927,-9-9-89</inkml:trace>
  <inkml:trace contextRef="#ctx0" brushRef="#br0" timeOffset="1">232 83 12931,'-31'-78'6345,"68"77"-1424,12 1-3144,0-2-1105,3 1-176,-13 2-832,-17-1-456,-9 10-1041,-17 1-639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12091,'2'5'4985,"6"-3"-3041,16 3-528,25-5-1008,6 0-744</inkml:trace>
  <inkml:trace contextRef="#ctx0" brushRef="#br0" timeOffset="1">657 310 14259,'96'50'6946,"-100"-69"-1145,4-12-5113,2-5-416,0-5-272,1-2-320,-5-6-816,1 2-593,-9-2-1031,-2 5-305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25 12627,'-97'-24'5361,"111"30"-2761,7-4-351,17 0-689,10 4-336,19 2-655,8 0-497,1 7-1265,-12-5-855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67 387 13259,'-37'44'4651,"36"-44"-4595,1 1-1,0-1 0,0 0 0,0 0 0,0 0 0,0 0 0,-1 0 1,1 1-1,0-1 0,0 0 0,0 0 0,0 0 0,-1 0 0,1 0 1,0 0-1,0 0 0,0 0 0,-1 0 0,1 0 0,0 0 0,0 0 1,0 0-1,-1 0 0,1 0 0,0 0 0,0 0 0,0 0 0,-1 0 1,1 0-1,0 0 0,0 0 0,0 0 0,-1 0 0,1 0 0,0 0 1,0-1-1,0 1 0,0 0 0,-1 0 0,1 0 0,0 0 0,0 0 1,0-1-1,0 1 0,-1 0 0,-3-14 1199,1-14-183,-11-215 2728,14 236-3707,1-1 0,0 1-1,0-1 1,0 1 0,1 0 0,0-1-1,0 1 1,1 0 0,0 0 0,5-8 0,-6 11-49,1 0 1,0-1-1,0 1 1,0 1 0,0-1-1,1 0 1,-1 1-1,1 0 1,0 0-1,0 0 1,0 0 0,1 1-1,-1-1 1,1 1-1,8-3 1,-11 4-44,0 1-1,0 0 1,-1-1 0,1 1-1,0 0 1,0 0 0,0 0-1,-1 0 1,1 0 0,0 0-1,0 0 1,0 0 0,-1 1-1,1-1 1,0 1 0,0 0-1,-1-1 1,1 1 0,0 0-1,-1 0 1,1 0 0,1 2-1,-1-1 0,0 0-1,0 1 1,-1-1-1,1 0 0,-1 1 1,0 0-1,1-1 1,-1 1-1,0 0 0,-1 0 1,1-1-1,0 7 1,0-2-6,0 1 0,-1-1 1,0 1-1,-1 0 1,1-1-1,-1 1 0,-1-1 1,0 1-1,-4 12 0,-6-1 272,0-2-1,-2 1 0,0-2 1,-26 25-1,38-39-88,26 11 642,-18-11-832,113 49-194,-102-45-16,1 0 0,0-1 0,0-1 1,1-1-1,28 2 0,-34-5-294,34 3-3394,-36 1 1141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35.7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16428,'23'0'5553,"25"5"-5321,0-5-232,12 3-928,-3 0-673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39:4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1 325 12491,'8'-13'5377,"20"-5"-3065,-1-16-663,4-5-57,8-6-464,-11-9-136,-4 4-143,-9 11-73,-5 17-176,-7 11-96,-3 18-184,0 6-112,0 26-288,-3 9-344,-1 19-792,3-4-457,2-12-919,7-4-273</inkml:trace>
  <inkml:trace contextRef="#ctx0" brushRef="#br0" timeOffset="1">150 286 14123,'-113'-37'8898,"117"38"-7250,19 1-928,5 0-255,16 4-818,3-6-575,0-2-1544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29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306 173 12243,'65'-38'3910,"-64"38"-3811,1-1 1,-1 1-1,0 0 1,1-1-1,-1 1 0,0 0 1,1 0-1,-1 0 1,0 0-1,1 0 1,-1 0-1,1 1 0,-1-1 1,0 0-1,0 1 1,1-1-1,-1 1 1,0-1-1,0 1 0,1 0 1,-1-1-1,0 1 1,0 0-1,0 0 1,0 0-1,0 0 0,0 0 1,0 0-1,0 0 1,0 0-1,-1 0 1,1 0-1,0 0 0,0 3 1,1-1 172,-1 0 0,0 0 1,0 1-1,0-1 0,0 0 0,0 0 0,0 1 1,-1-1-1,0 0 0,0 1 0,0 3 1,-1-2-58,-1-1 0,0 0 1,0 0-1,-1 0 1,1 0-1,-1 0 1,0-1-1,0 1 0,0-1 1,0 1-1,0-1 1,-1 0-1,0 0 0,1-1 1,-1 1-1,0-1 1,0 0-1,-6 2 1,-4 2 146,-1 0 0,1-1 0,-1-1 0,-20 4 0,20-6-169,-1 0-1,1-1 1,0 0-1,-1-2 1,1 0-1,-1 0 1,1-1 0,-20-6-1,29 6-171,0 1-1,0-2 1,1 1-1,-1-1 1,1 1-1,-1-1 1,1-1-1,0 1 1,0-1 0,1 0-1,-1 0 1,1-1-1,0 1 1,0-1-1,0 0 1,0 0-1,1 0 1,0 0 0,0-1-1,1 1 1,-1-1-1,1 0 1,-2-10-1,3 8-89,0-1 0,0 1 0,1-1 0,1 1-1,-1-1 1,1 1 0,1 0 0,-1-1 0,2 1-1,-1 0 1,1 0 0,0 0 0,8-14 0,-9 19-40,-1 0 0,1 0 0,0 0 0,0 0 0,0 1 0,1-1 0,-1 1 0,1-1 0,-1 1 0,1 0 0,0 0 0,0 0 0,0 0 0,0 1 0,0-1 0,0 1 0,0 0 1,0-1-1,1 2 0,-1-1 0,0 0 0,1 1 0,-1-1 0,1 1 0,-1 0 0,1 0 0,-1 0 0,0 1 0,1-1 0,-1 1 0,1 0 0,-1 0 0,0 0 0,0 0 0,1 1 1,3 1-1,37 29-2764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5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15723,'2'9'6074,"11"9"-3954,-10 11-1360,5 7-176,3 6-296,-6-4-408,2-4-1160,6-13-680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51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14163,'45'-51'5729,"-29"86"-3672,-14-3-1305,4 2-192,1-3-1264,-4-8-817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48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28 324 15227,'-6'-10'6154,"-15"-63"-3714,40 27-1392,9-2-175,11 4-473,3 3-176,-6 12-616,-3 4-489,-4 17-1567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4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15875,'0'-16'6466,"11"-23"-4194,7-5-487,16 3-641,5 1-456,-1 15-408,-8 11-416,-8 14-1064,-6 8-1033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5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34 142 12211,'-6'-17'1096,"-11"-27"1666,17 43-2726,0 1 0,0 0-1,0 0 1,0 0 0,0-1-1,-1 1 1,1 0-1,0 0 1,0 0 0,0-1-1,0 1 1,0 0 0,0 0-1,0 0 1,0-1-1,-1 1 1,1 0 0,0 0-1,0 0 1,0 0-1,0 0 1,-1-1 0,1 1-1,0 0 1,0 0 0,0 0-1,0 0 1,-1 0-1,1 0 1,0 0 0,0 0-1,-1 0 1,1 0 0,0 0-1,0 0 1,0 0-1,-1 0 1,1 0 0,0 0-1,0 0 1,-1 0 0,-2 19 1763,3 17-971,1 0-1,2 0 1,1 0-1,12 45 0,-15-76-783,0-1-1,1 0 0,-1 1 0,1-1 0,0 0 1,0 0-1,4 5 0,-5-8-35,0 0 0,0 0 0,-1 0 0,1 0 0,0-1 1,0 1-1,0 0 0,0 0 0,0-1 0,0 1 0,1-1 0,-1 1 0,0-1 0,0 1 0,0-1 0,0 0 0,1 1 0,-1-1 0,0 0 0,0 0 1,1 0-1,-1 0 0,0 0 0,0 0 0,0-1 0,1 1 0,-1 0 0,0 0 0,0-1 0,0 1 0,0-1 0,1 1 0,-1-1 0,1 0 0,4-4 29,1 0 0,-1 0 0,-1-1-1,1 0 1,-1 0 0,0 0-1,0 0 1,0-1 0,-1 0-1,4-8 1,33-77 329,-39 86-339,21-41 225,-23 47-249,0 0 0,0 0 0,1-1 0,-1 1 0,0 0 1,0 0-1,0 0 0,1 0 0,-1 0 0,0 0 0,0 0 0,1 0 0,-1 0 1,0 0-1,0 0 0,1 1 0,-1-1 0,0 0 0,0 0 0,0 0 1,1 0-1,-1 0 0,0 0 0,0 0 0,0 1 0,1-1 0,-1 0 0,0 0 1,0 0-1,0 0 0,0 1 0,1-1 0,-1 0 0,0 0 0,0 0 1,0 1-1,0-1 0,0 0 0,0 0 0,0 1 0,7 10 19,-7-11-16,3 7 12,-1-2-22,1 1 0,0 0 0,1-1 0,-1 0 0,7 8 0,-9-12-1,0 0 1,0 0 0,0 0 0,0 0-1,1 0 1,-1-1 0,0 1 0,0 0-1,1-1 1,-1 1 0,0-1-1,0 1 1,1-1 0,-1 0 0,1 0-1,-1 1 1,0-1 0,1 0 0,-1 0-1,1 0 1,-1 0 0,0-1 0,1 1-1,-1 0 1,0-1 0,1 1 0,-1 0-1,0-1 1,1 0 0,-1 1 0,0-1-1,2-1 1,2-1-2,0-1 0,0-1 0,0 1 0,-1-1-1,1 0 1,-1 0 0,0 0 0,0-1 0,-1 1 0,0-1 0,0 0-1,0 0 1,3-10 0,-3 6-8,0 0 0,-1 0 0,0-1-1,-1 1 1,0 0 0,-1-1 0,0 1 0,-1-12 0,-3 3-148,4 19 128,0-1 0,0 1 0,0 0 0,0-1 0,0 1 0,0 0 0,0 0 0,0-1 0,0 1 0,0 0 0,0-1 0,0 1 0,0 0 0,0-1 1,-1 1-1,1 0 0,0 0 0,0-1 0,0 1 0,0 0 0,-1 0 0,1-1 0,0 1 0,0 0 0,-1 0 0,1 0 0,0-1 0,0 1 0,-1 0 0,1 0 0,0 0 0,0 0 0,-1 0 0,1 0 0,0 0 0,-1-1 0,1 1 0,0 0 1,-1 0-1,1 0 0,0 0 0,-1 0 0,1 0 0,0 0 0,0 1 0,-1-1 0,1 0 0,-1 0 0,-7 12-782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5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58 369 11130,'-10'34'4313,"8"1"-3694,3-26-172,-1-7-360,0-1 0,0 1 0,0 0 0,0-1 0,1 1 0,-1-1 1,0 1-1,1-1 0,-1 1 0,1 0 0,0-1 0,0 0 0,0 1 0,-1-1 0,1 1 0,0-1 0,0 0 1,3 2-1,-4-2-21,1-1 1,0 0 0,-1 1 0,1-1-1,0 0 1,0 0 0,-1 1-1,1-1 1,0 0 0,0 0 0,-1 0-1,1 0 1,0 0 0,0 0-1,-1 0 1,1 0 0,0 0 0,0 0-1,-1-1 1,1 1 0,0 0 0,-1 0-1,1-1 1,0 1 0,-1 0-1,1-1 1,0 1 0,-1-1 0,1 1-1,-1-1 1,1 1 0,-1-1 0,1 1-1,0-2 1,1-2 141,1-1 1,-1 1-1,-1-1 0,1 1 1,0-1-1,-1 0 0,0 0 1,0 0-1,0-5 0,2-7 191,2-18 143,-1 0-1,-2 0 1,-3-54-1,-23-108 2213,24 197-2733,0 0 0,0-1 0,-1 1 0,1-1 0,0 1 0,0 0 0,0-1 0,0 1 0,0 0 0,0-1 0,0 1 0,0 0 0,0-1 0,0 1 0,0-1 0,0 1 0,1 0 0,-1-1 0,0 1 0,0 0 0,0-1 0,0 1 0,0 0 0,1-1 0,-1 1 0,0 0 0,0 0 0,1-1 0,-1 1 0,0 0 0,0 0 0,1-1 0,-1 1 0,0 0 0,1 0 0,0 0 0,15 3 245,25 19-247,-36-18 32,42 24-14,-2 3-1,-1 1 1,-2 3-1,-1 1 0,57 66 1,-96-100-30,1 1 1,-1 1-1,0-1 0,0 0 1,0 0-1,0 1 1,0-1-1,-1 1 0,0 0 1,1-1-1,-1 1 0,-1 0 1,1 0-1,0 0 1,-1-1-1,0 1 0,0 0 1,0 0-1,0 0 0,-1 0 1,0 0-1,0-1 1,0 1-1,0 0 0,0-1 1,-1 1-1,1 0 0,-1-1 1,0 0-1,0 1 1,0-1-1,-1 0 0,-3 4 1,-3 3 42,-1-1 0,0 0 0,-1 0 0,0-1 0,0-1 1,-1 0-1,0 0 0,0-1 0,0 0 0,-1-1 0,0-1 0,0 0 1,-17 2-1,7-1-46,0-2 1,-1-1 0,1 0-1,0-2 1,-1-1 0,-43-6-1,59 5-114,-1 0-1,1 0 1,-1-1-1,-9-4 1,16 6 7,0 0 1,0 0-1,0 0 0,0-1 1,0 1-1,0-1 0,0 1 1,1-1-1,-1 0 0,1 0 1,-1 0-1,1 1 0,0-1 1,-1-1-1,1 1 0,0 0 1,0 0-1,1 0 0,-2-3 1,2 0-292,-1 1 0,1-1 1,0 1-1,0-1 1,0 0-1,2-4 1,-2 9 364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5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104 293 12211,'-43'36'5321,"33"-56"-2681,2-4-767,-2-19-905,0-2-312,7-4-840,-4-3-528,-1 2-1177,3 4-1935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52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15131,'12'-71'5913,"28"61"-4000,9-8-273,18 0-247,7 10-289,-4 10-552,-3 11-232,-18 8-184,-9 3-56,-30 10-80,-21 4 56,-41 4-56,-13 2 0,-12-12-240,1-9-312,16-12-752,16-4-721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5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72 11642,'-82'-60'5282,"100"56"-2018,10 3-1831,9-2-89,15-1-376,7 4-320,11 0-312,-5 2-216,-10 9-816,-16-4-464,-21 3-1441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39:47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37 256 9066,'-12'14'1115,"-8"6"3674,20-20-4725,0 0 0,0 0 0,-1 0 0,1 0 0,0 0 0,0 0 0,0 0 0,0 0 0,0 0 0,-1-1 0,1 1 1,0 0-1,0 0 0,0 0 0,0 0 0,0 0 0,-1 0 0,1 0 0,0 0 0,0 0 0,0 0 0,0 0 0,0-1 0,0 1 0,-1 0 0,1 0 0,0 0 0,0 0 0,0 0 0,0 0 0,0-1 0,0 1 0,0 0 0,0 0 0,0 0 0,0 0 0,0-1 0,0 1 0,0 0 0,0 0 0,0 0 1,0 0-1,0 0 0,0-1 0,0 1 0,0 0 0,2-21 2919,1 1-2441,1 1-1,1 0 0,1 0 1,1 0-1,0 1 1,1 0-1,13-21 1,-20 39-522,-1-1 1,1 0-1,-1 0 1,1 1 0,0-1-1,-1 0 1,1 1-1,0-1 1,0 1-1,-1-1 1,1 1-1,0-1 1,0 1 0,0 0-1,0-1 1,0 1-1,0 0 1,-1 0-1,1-1 1,0 1-1,0 0 1,0 0 0,0 0-1,0 0 1,0 0-1,0 0 1,0 1-1,0-1 1,0 0 0,0 0-1,-1 1 1,1-1-1,0 0 1,0 1-1,0-1 1,0 1-1,-1-1 1,1 1 0,0 0-1,0-1 1,-1 1-1,1 0 1,0 1-1,6 5 52,0 0-1,-1 1 1,8 13 0,-4-7-23,-1-2-49,-6-6-30,1-1 0,0 0 0,0 0 0,1 0 0,0-1-1,-1 1 1,2-1 0,-1 0 0,6 4 0,-10-8 26,-1 0 0,1 0 1,-1 1-1,1-1 1,0 0-1,-1 0 1,1 1-1,-1-1 1,1 0-1,0 0 0,-1 0 1,1 0-1,-1 0 1,1 0-1,0 0 1,-1 0-1,1 0 1,0 0-1,-1 0 0,1-1 1,-1 1-1,1 0 1,0 0-1,-1-1 1,1 1-1,-1 0 1,1-1-1,-1 1 0,1 0 1,-1-1-1,1 0 1,1-1 16,-1 0-1,0 0 1,0 0 0,0 0 0,0 0 0,-1 0 0,1 0-1,0-1 1,0-2 0,1-57 465,-2 53-409,-1-21 351,-8-50 0,9 77-594,0 3 140,0 0 0,0 0 0,0 0-1,0 1 1,0-1 0,0 0 0,0 0-1,0 0 1,1 0 0,-1 0 0,0 0 0,0 0-1,0 0 1,0 0 0,0 0 0,0 0-1,0 0 1,1 0 0,-1 0 0,0 0-1,0 0 1,0 0 0,0 0 0,0 0-1,0 0 1,1 0 0,-1 0 0,0 0 0,0 0-1,0 0 1,0 0 0,0 0 0,0 0-1,0 0 1,0-1 0,1 1 0,-1 0-1,0 0 1,0 0 0,0 0 0,0 0-1,0 0 1,0 0 0,0 0 0,0-1 0,0 1-1,0 0 1,0 0 0,0 0 0,0 0-1,0 0 1,0 0 0,0 0 0,0-1-1,0 1 1,16 7-2465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5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11971,'16'-5'5449,"7"-3"-1656,32-5-2345,16 4-16,19 4-224,6 5-295,-18 5-625,-23 3-216,-31 0-913,-12-3-679,-4 0-3857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56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98 257 14387,'-81'31'5609,"77"-60"-3688,1-8-1249,0-19-680,-4-2-288,7 3-1009,0 3-567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5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15 148 14979,'-15'-83'5777,"26"65"-3800,-1-1-465,13 3-304,11 4-143,-1 15-505,2 6-128,-7 15-320,-12 4 0,-13 9-80,-11 5-56,-21-3 8,-2 2-128,-6-18-104,3-9-120,11-12-656,5-2-457,15-7-1015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57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0 383 13683,'3'9'729,"11"30"2820,-11-37-1901,-6-22-107,-1-4-892,2-1 0,0 1 0,1 0 0,2-1 0,0 1 0,9-41 0,-8 53-595,1 0 1,0 0-1,1 1 1,1-1 0,0 1-1,0 0 1,1 0-1,1 1 1,0-1-1,0 1 1,1 1-1,0-1 1,0 1-1,19-14 1,-21 19-59,-1 1-1,1 0 1,0 0-1,0 0 1,0 1-1,0-1 1,0 2-1,12-3 1,-17 4-11,0-1 0,1 1 0,-1 0 0,0 0 1,0 0-1,1 0 0,-1 0 0,0 0 0,0 0 0,1 0 0,-1 1 0,0-1 1,0 0-1,1 1 0,-1-1 0,0 1 0,0-1 0,0 1 0,0 0 1,0-1-1,0 1 0,0 0 0,0 0 0,0 0 0,0 0 0,0 0 0,0 0 1,-1 0-1,1 0 0,0 0 0,-1 0 0,1 0 0,-1 0 0,1 0 1,-1 1-1,1-1 0,-1 0 0,0 0 0,0 1 0,0-1 0,0 0 1,0 0-1,0 1 0,0-1 0,0 0 0,-1 3 0,0 2-14,0 0 0,0 0 0,-1 0 1,0 0-1,0 0 0,-1 0 0,1-1 0,-1 1 0,-1-1 0,1 0 0,-1 0 0,1 0 1,-2 0-1,1-1 0,-5 5 0,-9 5 48,-1 1 0,-34 18 0,22-13 49,29-19-46,0 0 0,0 0 0,0 0 0,1 1 0,-1-1 0,0 0 0,1 1 0,-1 0 0,1-1 0,0 1 0,0 0 0,-2 2 0,3-3-10,0 0 0,0 0 0,0 0 0,0-1 0,0 1 0,0 0-1,1 0 1,-1 0 0,0-1 0,0 1 0,1 0 0,-1 0 0,0-1 0,1 1 0,-1 0 0,1-1-1,-1 1 1,1-1 0,-1 1 0,1 0 0,0-1 0,-1 1 0,1-1 0,-1 1 0,1-1 0,0 0-1,0 1 1,-1-1 0,1 0 0,0 1 0,0-1 0,-1 0 0,1 0 0,1 0 0,50 16-445,0-2 0,74 10 1,-76-15-1311,7-1-427,-37-7 1354,0 2 0,0 1 0,-1 0 1,38 10 7026,-58-24-3851,-7-20-2769,6 21 1109,-8-33-336,-22-77-1446,31 116-953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5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13275,'68'79'5242,"-68"-79"-5140,0 0 0,0 0-1,0 0 1,0 1-1,0-1 1,0 0 0,0 0-1,1 0 1,-1 0-1,0 0 1,0 0 0,0 1-1,0-1 1,1 0 0,-1 0-1,0 0 1,0 0-1,0 0 1,0 0 0,1 0-1,-1 0 1,0 0 0,0 0-1,0 0 1,1 0-1,-1 0 1,0 0 0,0 0-1,0 0 1,1 0-1,-1 0 1,0 0 0,0 0-1,0 0 1,0 0 0,1 0-1,-1 0 1,0 0-1,0-1 1,0 1 0,6-10 1599,-1-22-1127,-3 24 78,20-91 2178,-23 98-2824,1 1 0,0 0 1,0 0-1,0 0 0,0-1 1,0 1-1,0 0 0,1 0 1,-1 0-1,0 0 0,0-1 1,0 1-1,0 0 0,0 0 0,0 0 1,0 0-1,0-1 0,0 1 1,0 0-1,0 0 0,1 0 1,-1 0-1,0 0 0,0-1 1,0 1-1,0 0 0,0 0 1,1 0-1,-1 0 0,0 0 1,0 0-1,0 0 0,0 0 0,1 0 1,-1 0-1,0 0 0,0 0 1,0 0-1,1 0 0,-1 0 1,0 0-1,0 0 0,0 0 1,0 0-1,1 0 0,-1 0 1,0 0-1,0 0 0,0 0 1,1 0-1,12 10-5,0 1-19,-3-3 2,-5-2-1,1 0-1,1-1 0,-1 0 0,1-1 0,0 0 0,0 0 0,0 0 0,0-1 0,1 0 0,-1 0 0,1-1 0,0 0 0,15 2 0,-21-3 19,-1-1-1,1 0 0,0 0 0,-1 0 0,1 0 0,0 0 0,-1 0 0,1 0 0,-1-1 1,1 1-1,0 0 0,-1-1 0,1 1 0,-1-1 0,1 0 0,-1 0 0,1 1 1,-1-1-1,1 0 0,-1 0 0,0 0 0,0 0 0,0-1 0,1 1 0,-1 0 1,0 0-1,0-1 0,-1 1 0,1-1 0,0 1 0,0-1 0,-1 1 0,1-1 0,-1 1 1,1-1-1,-1 0 0,0 1 0,1-1 0,-1 1 0,0-1 0,0 0 0,0 1 1,0-1-1,-1-2 0,-1-16-236,-1 0 1,-1 1-1,0-1 0,-2 1 1,-14-36-1,19 51-665,2 5-258,13 10-1855</inkml:trace>
  <inkml:trace contextRef="#ctx0" brushRef="#br0" timeOffset="1">509 192 11731,'60'72'4761,"-60"-90"-2465,2 2-384,-2-7-311,0-8-305,-2 0-912,-6-6-464,0 3-1448,1 0-625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5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10394,'13'5'5521,"26"5"-55,8 1-3442,13 1-672,10-4-247,-5 0-649,-3-8-296,-17-2-720,-14 2-673,-20-6-5056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5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65 6785,'-18'-44'2301,"20"24"3736,-3 51-5508,1 5 102,4 39 0,-3-65-501,0 1-1,2-1 0,-1 1 0,1-1 0,1 0 0,-1 0 0,2 0 0,6 12 0,-10-20-88,0 0 0,1 0 0,-1 0 0,0-1 0,1 1 0,-1 0 1,1-1-1,-1 1 0,1 0 0,0-1 0,0 0 0,0 0 0,-1 1 0,1-1 0,0 0 1,1 0-1,-1-1 0,0 1 0,0 0 0,0-1 0,0 1 0,1-1 0,-1 0 0,0 0 0,0 0 1,1 0-1,-1 0 0,0 0 0,0 0 0,1-1 0,-1 1 0,0-1 0,0 0 0,0 0 0,0 0 1,4-2-1,0 0 83,0-2 1,0 1 0,0-1-1,-1 0 1,1 0 0,-1 0-1,-1-1 1,1 0-1,6-11 1,-3 3 76,-1-1 0,-1 1 0,-1-2 0,0 1 0,-1-1-1,0 1 1,2-27 0,-6 42-193,0 0 0,0 0 0,0-1-1,0 1 1,0 0 0,0 0 0,0 0-1,0 0 1,0 0 0,0-1 0,0 1 0,0 0-1,0 0 1,0 0 0,0 0 0,0-1 0,0 1-1,0 0 1,0 0 0,0 0 0,0 0 0,0 0-1,1-1 1,-1 1 0,0 0 0,0 0 0,0 0-1,0 0 1,0 0 0,0 0 0,1 0-1,-1-1 1,0 1 0,0 0 0,0 0 0,0 0-1,0 0 1,1 0 0,-1 0 0,0 0 0,0 0-1,0 0 1,0 0 0,1 0 0,-1 0 0,8 7 115,8 20-146,-13-22 43,4 7-20,1-1-1,0 1 1,1-2 0,0 1-1,1-1 1,0 0 0,0-1-1,12 8 1,-19-15 6,0 0-1,1 0 1,-1 0 0,0 0 0,1-1-1,-1 1 1,1-1 0,0 0 0,-1 0 0,1 0-1,0-1 1,-1 1 0,1-1 0,0 0-1,0 0 1,0 0 0,-1-1 0,1 1-1,0-1 1,-1 0 0,1 0 0,0 0-1,-1 0 1,1-1 0,-1 0 0,0 1 0,1-1-1,-1-1 1,0 1 0,0 0 0,0-1-1,-1 1 1,1-1 0,2-3 0,30-50 172,-33 56-244,-1 0 0,1 0-1,-1-1 1,1 1-1,-1 0 1,1 0 0,0 1-1,-1-1 1,1 0-1,-1 0 1,1 1 0,-1-1-1,0 1 1,1-1 0,-1 1-1,1 0 1,-1 0-1,0-1 1,1 1 0,-1 0-1,0 0 1,0 0-1,1 2 1,6 2-284,11 5-207,0-1 0,1 0 1,0-2-1,0 0 0,29 5 0,105 9 697,-154-21-138,6 1 64,24 4 929,-30-5-953,0 0 1,1 0 0,-1 1 0,0-1 0,1 0 0,-1 0 0,0 0 0,1 1 0,-1-1 0,0 0-1,0 0 1,1 1 0,-1-1 0,0 0 0,0 0 0,1 1 0,-1-1 0,0 0 0,0 1 0,0-1-1,0 0 1,1 1 0,-1-1 0,0 1 0,0-1 0,0 0 0,0 1 0,0-1 0,0 0 0,0 1 0,0-1-1,0 1 1,0-1 0,0 0 0,0 1 0,0-1 0,-1 0 0,1 1 0,0-1 0,0 0 0,0 1-1,0-1 1,-1 0 0,1 1 0,0-1 0,0 0 0,-1 1 0,1-1 0,0 0 0,0 0 0,-1 1-1,1-1 1,0 0 0,-1 0 0,1 0 0,-1 1 0,-4 3 257,0 0-1,0-1 1,-1 1 0,1-1 0,-1 0-1,0 0 1,0-1 0,0 0 0,0 0-1,0 0 1,-1-1 0,1 1 0,0-2-1,-12 1 1,9 0-151,0-2-1,0 1 0,0-1 1,0 0-1,0-1 0,0 0 1,0-1-1,1 1 1,-16-8-1,20 7-107,-1 0 1,0-1 0,1 0-1,-1 1 1,1-1-1,0-1 1,0 1-1,1-1 1,-1 1-1,1-1 1,0 0-1,1 0 1,-1 0 0,1-1-1,0 1 1,0-1-1,0 1 1,1-1-1,0 1 1,0-1-1,0-9 1,1 11-166,0 1 1,0 0 0,0 0-1,1-1 1,0 1-1,-1 0 1,1 0-1,0 0 1,0 0-1,1 0 1,-1 0-1,1 0 1,-1 0 0,1 0-1,0 1 1,0-1-1,0 1 1,0-1-1,1 1 1,-1 0-1,1 0 1,-1 0-1,1 0 1,0 0-1,0 1 1,0-1 0,0 1-1,0 0 1,0 0-1,0 0 1,0 0-1,0 0 1,0 1-1,1-1 1,-1 1-1,0 0 1,0 0 0,5 1-1,36 3-2579,1 10-371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58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9834,'96'50'4612,"-88"-43"-847,-17-5-1458,-17-8 876,24 5-3038,0-1 0,0 1-1,0-1 1,0 0 0,0 0-1,0 0 1,0 0 0,1 0 0,-1 0-1,1 0 1,0 0 0,-1-1 0,1 1-1,0-1 1,1 1 0,-1-1 0,0 1-1,1-1 1,-1 1 0,1-1 0,0 0-1,0 1 1,0-1 0,0 1-1,0-1 1,1-3 0,0-5 7,1 0-1,0 0 1,1 0 0,7-19-1,-6 21-107,1-1 0,0 1 0,0 0-1,1 1 1,0-1 0,0 1 0,10-9 0,-13 13-42,1 1 1,0-1 0,0 1 0,0 0 0,0 1 0,0-1-1,0 1 1,1 0 0,-1 0 0,1 0 0,0 0 0,0 1 0,-1 0-1,1 0 1,0 0 0,0 0 0,6 1 0,-10 0-9,1 0 1,-1 0-1,1 0 1,-1 0-1,1 0 1,-1 0-1,1 0 1,-1 0-1,1 1 0,-1-1 1,1 1-1,-1-1 1,0 1-1,1 0 1,-1-1-1,0 1 1,1 0-1,-1 0 1,0 0-1,0 0 1,0 0-1,0 0 1,0 0-1,0 0 0,0 1 1,0-1-1,0 0 1,0 0-1,-1 1 1,1-1-1,0 1 1,-1-1-1,0 1 1,1-1-1,-1 1 1,0-1-1,0 1 0,1-1 1,-1 1-1,0-1 1,-1 1-1,1-1 1,0 1-1,0-1 1,-1 1-1,1-1 1,-1 1-1,0 2 1,-3 4-9,1 1 0,-1-1 0,-1 0-1,1 0 1,-2 0 0,-9 13 0,2-9 11,0 1-1,-20 13 0,19-15 50,1 0-1,-13 14 1,28-23-29,1-1 1,-1 1 0,1-1-1,0 1 1,0-1-1,0 0 1,-1 0-1,1 0 1,0 0 0,5 0-1,-6 0-12,65 15-137,21 6-3832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0:5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48 294 12699,'-38'7'5113,"48"-14"-2841,0-6 57,-5-14 31,1-9-199,-8-8-681,-7-8-408,2 10-560,-6 4-144,7 16-432,2 5-568,4 14-1920,9 6 1480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1:0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50 141 8634,'-46'-46'4744,"45"44"-4514,0 0 0,1 1 0,-1-1 0,1 1 0,0-1 0,0 0 0,0 1 0,-1-1 0,1 0 0,1 1 0,-1-1 0,0 0 0,0 1 0,1-1 1,-1 0-1,1 1 0,-1-1 0,1 1 0,0-1 0,-1 1 0,1-1 0,0 1 0,0-1 0,0 1 0,0 0 0,0 0 0,1-1 0,-1 1 0,0 0 1,0 0-1,1 0 0,-1 0 0,1 1 0,-1-1 0,1 0 0,1 0 0,-2 1-153,0 1-1,-1 0 1,1-1 0,-1 1 0,1 0-1,-1 0 1,1-1 0,-1 1-1,1 0 1,-1 0 0,0 0 0,1 0-1,-1-1 1,0 1 0,0 0 0,1 0-1,-1 0 1,0 2 0,0-1 95,3 17 12,-1 0-1,0 0 1,-2-1 0,0 1 0,-4 25 0,2-18-67,1 52 0,3-77 88,1-10 47,6-16-62,10-19-87,2 1-1,29-43 1,-32 57-60,-14 21-37,1 0 1,0 1-1,0-1 0,0 1 0,1 1 1,12-13-1,-17 19-74,0-1 0,0 0 0,0 1 1,0-1-1,0 1 0,0-1 0,0 1 0,0 0 1,0-1-1,0 1 0,1 0 0,-1 0 0,0-1 1,0 1-1,0 0 0,0 0 0,0 0 1,1 1-1,-1-1 0,0 0 0,0 0 0,0 1 1,0-1-1,0 0 0,0 1 0,0-1 0,0 1 1,0-1-1,0 1 0,0 0 0,0 0 0,0-1 1,0 1-1,1 1 0,0 0-344,-1 0 1,1 0-1,-1 0 1,1 0-1,-1 0 1,0 1-1,0-1 0,0 0 1,0 0-1,0 1 1,-1-1-1,1 1 1,-1-1-1,1 0 1,-1 4-1,-1 12-3006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39:4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48 179 14195,'5'2'460,"-1"0"0,1 0 0,0-1 0,0 1 0,0-1 0,0-1 0,0 1 0,0-1 0,0 1 0,7-2 0,-12 1-372,1-1 0,0 1 0,-1 0 0,1-1 0,-1 1 1,1-1-1,-1 1 0,1-1 0,-1 1 0,1-1 0,-1 0 0,1 1 0,-1-1 0,0 1 0,1-1 0,-1 0 0,0 0 0,0 1 0,1-1 0,-1 0 0,0 1 0,0-1 0,0 0 0,0 1 0,0-1 0,0-1 0,-1-4 242,1 0 0,-1 1 0,0-1 0,-1 0 0,-2-7 0,-7-18 1798,-10-57 1,20 88-2115,1-1 0,0 1 1,0 0-1,0-1 1,0 1-1,0 0 1,0-1-1,0 1 1,0-1-1,0 1 0,0 0 1,0-1-1,1 1 1,-1 0-1,0-1 1,0 1-1,0-1 0,0 1 1,0 0-1,1-1 1,-1 1-1,0 0 1,0 0-1,1-1 1,-1 1-1,0 0 0,1 0 1,-1-1-1,0 1 1,0 0-1,1 0 1,-1-1-1,1 1 0,0 0 1,17 1 113,21 14-109,-20-5-30,-2 1 1,0 1 0,0 1-1,17 17 1,-24-20-10,0 0 0,-1 0 0,-1 1 1,0 0-1,0 0 0,-1 1 0,9 20 0,-15-29 24,1 1-1,-1 0 1,0-1-1,0 1 1,0 0-1,-1 0 1,1-1-1,-1 1 1,0 0 0,0 0-1,0 0 1,-1 0-1,1 0 1,-1-1-1,0 1 1,0 0-1,0 0 1,-1-1 0,1 1-1,-1-1 1,0 1-1,0-1 1,0 0-1,0 0 1,-1 0-1,1 0 1,-1 0 0,0 0-1,0-1 1,0 1-1,0-1 1,0 0-1,-6 3 1,-4 2 33,1-2 0,-1 1 0,0-2 0,0 0 0,0 0 1,-1-1-1,1-1 0,-19 1 0,15-2-73,0-1 1,-27-2 0,41 2-51,0-1 0,-1 1 0,1-1 0,-1 1 0,1-1 0,0 0 0,0-1 0,-1 1 0,1 0 0,0-1 0,0 0 0,0 0 0,1 0 0,-1 0 0,0 0 0,1 0 0,-1-1 0,1 1 0,-3-4 0,5 5-17,0 0 1,-1 0-1,1 0 1,0 0-1,0 0 0,0 0 1,-1 0-1,1 0 0,0 0 1,0 0-1,1 0 1,-1 0-1,0 0 0,0 0 1,0 0-1,1 0 0,-1 0 1,1 0-1,-1 0 0,0 0 1,1 0-1,1-1 1,19-28-2832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1:0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48 12243,'-90'40'4993,"87"-35"-1112,-2-2-337,10 1-2712,34-1-223,39 49-97,-34-42-280,-3-1-104,-2 3-176,-7-4-248,-6 5-857,3-3-679,1-7-1153</inkml:trace>
  <inkml:trace contextRef="#ctx0" brushRef="#br0" timeOffset="1">426 200 16227,'47'-16'6394,"-57"0"-4218,-1-13-543,9-9-513,2-1-352,0 7-544,-3 11-424,0 12-1080,8 26-3689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1:0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54 191 11290,'-50'26'4300,"50"-26"-4258,0 0 1,0 0-1,0 0 0,0 0 1,0 0-1,0 0 0,0 0 1,-1 0-1,1 0 0,0 0 1,0 0-1,0 0 0,0 0 1,0 0-1,0 0 0,-1 0 1,1 0-1,0 0 0,0 0 0,0 0 1,0 0-1,0 0 0,0 0 1,0-1-1,-1 1 0,1 0 1,0 0-1,0 0 0,0 0 1,0 0-1,0 0 0,0 0 1,0 0-1,0 0 0,0-1 1,0 1-1,0 0 0,0 0 1,-1 0-1,1 0 0,0 0 1,0 0-1,0 0 0,0-1 1,0 1-1,0 0 0,0 0 1,0 0-1,0 0 0,0 0 1,0 0-1,0-1 0,0 1 1,1 0-1,2-13 1469,11-18 236,-12 26-1338,3-8 94,0 0 0,-1-1 0,-1 0 0,3-17 1,-4 15-161,1 1 0,8-23 1,-11 38-339,0-1 0,0 1 0,0-1 0,0 1 0,1-1 0,-1 1 0,0-1 0,0 1 1,0 0-1,1-1 0,-1 1 0,0-1 0,1 1 0,-1 0 0,0-1 0,1 1 0,-1 0 0,1-1 0,-1 1 0,1 0 1,-1 0-1,0-1 0,1 1 0,-1 0 0,1 0 0,-1 0 0,1 0 0,-1 0 0,1 0 0,-1-1 0,1 1 1,-1 0-1,1 1 0,-1-1 0,1 0 0,-1 0 0,1 0 0,-1 0 0,1 0 0,-1 0 0,1 0 0,-1 1 1,1-1-1,-1 0 0,0 0 0,1 1 0,-1-1 0,1 0 0,-1 1 0,0-1 0,1 0 0,-1 1 0,0-1 1,1 1-1,-1-1 0,0 0 0,0 1 0,1 0 0,22 33-74,-19-27 86,16 27-40,-1-1 44,1-2 0,28 33 0,-47-62-11,0-1 1,1 1 0,-1-1-1,0 1 1,1-1-1,-1 1 1,1-1 0,0 0-1,-1 0 1,1 0-1,0 0 1,0 0 0,0 0-1,-1-1 1,1 1-1,0 0 1,4 0 0,-5-2 29,0 1 1,0 0-1,0-1 0,0 1 1,0 0-1,0-1 1,0 0-1,0 1 1,0-1-1,0 0 1,0 1-1,0-1 1,0 0-1,-1 0 1,1 1-1,0-1 0,-1 0 1,1 0-1,-1 0 1,1 0-1,-1 0 1,1 0-1,0-2 1,2-9 381,0 0 0,0 0 1,-1 0-1,0-19 0,0 15-253,-1-5 72,0 13-207,-1-1 0,1 1 0,0-1 0,1 1 0,0 0 0,0 0 0,5-12 0,-5 19-220,0 0-1,0 0 1,0 0-1,1 1 1,-1-1-1,0 1 1,0-1-1,1 1 0,-1 0 1,0 0-1,1 0 1,-1 0-1,0 0 1,0 0-1,1 1 1,-1-1-1,0 1 1,3 1-1,4-1-615,29 3-1797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1:03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27 14363,'50'-23'3803,"-45"20"-2094,-17 9-381,-16 9-668,7-4-278,-20 9 116,0 3-1,1 1 0,-45 37 1,82-58-479,-1 0 1,0 1 0,1 0 0,0-1 0,0 1 0,0 0 0,1 1 0,-1-1 0,-3 9 0,6-12-21,0 0 1,-1 0-1,1 0 0,0 0 1,0 0-1,0 0 1,0 1-1,0-1 1,0 0-1,0 0 1,0 0-1,0 0 0,1 0 1,-1 0-1,0 0 1,1 0-1,-1 0 1,1 0-1,0 2 1,1-2-1,-1 0 0,0 0 0,1 1 0,-1-1 0,1 0 1,0 0-1,-1-1 0,1 1 0,0 0 0,-1 0 0,1-1 1,0 1-1,0-1 0,0 0 0,2 1 0,5 0 10,-1-1 0,0 0 0,0-1 0,0 0-1,0 0 1,0 0 0,0-1 0,0 0 0,0-1 0,-1 0 0,9-4-1,11-7 35,40-27-1,-48 28-2,-13 10 26,32-26 1035,-43 48 973,5 47-2856,0-63 661,1-1 0,-1 1-1,0-1 1,1 1 0,0-1 0,0 1-1,0-1 1,0 0 0,0 1 0,0-1-1,2 3 1,18 16-2246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1:0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71 211 13555,'-1'0'2925,"-6"-9"1729,-10-27-2669,2-2 0,-13-48-1,28 85-1966,-1 0-1,1 0 1,-1-1-1,1 1 0,0 0 1,0 0-1,0 0 0,0 0 1,-1-1-1,1 1 1,1 0-1,-1 0 0,0 0 1,0 0-1,0-1 0,1 1 1,-1 0-1,0 0 0,1 0 1,-1 0-1,1 0 1,0 0-1,-1 0 0,1 0 1,0 0-1,-1 0 0,1 0 1,1-1-1,1 1 23,-1 0-1,0 0 1,1 0-1,0 0 1,-1 0-1,1 0 1,0 1-1,-1-1 1,1 1-1,0 0 1,5 0-1,5 0 59,0 1 0,0 1 0,0 0 0,14 5-1,-8-1-128,0 1 0,36 19 0,-49-23 20,-1 0 0,1 1-1,-1-1 1,0 1 0,0 0 0,0 0 0,0 1 0,-1 0 0,0-1 0,0 1-1,0 1 1,-1-1 0,5 8 0,-7-9 3,-1-1 0,1 1 1,-1-1-1,0 1 0,0-1 0,0 1 0,0-1 0,-1 1 1,1-1-1,-1 1 0,0-1 0,0 0 0,0 1 0,0-1 1,-1 0-1,1 0 0,-1 0 0,0 0 0,0 0 1,0 0-1,0-1 0,-1 1 0,-4 4 0,-4 4 22,-1-1 0,-1 0 0,-24 15 0,26-18-7,0-1 0,-1-1 1,0 0-1,-23 6 0,29-9-95,0-1 0,-1 1 0,1-2 0,0 1-1,0-1 1,-1 0 0,1 0 0,0 0 0,0-1 0,0 0 0,-11-3-1,17 4 32,-1 0 1,1-1-1,-1 1 0,1 0 0,0 0 0,-1 0 0,1 0 0,-1 0 0,1 0 0,0-1 0,-1 1 0,1 0 0,0 0 0,-1-1 0,1 1 0,0 0 0,-1-1 0,1 1 0,0 0 0,-1-1 0,1 1 0,0 0 0,0-1 0,0 1 0,-1 0 0,1-1 0,0 1 0,0-1 0,0 1 0,0 0 0,0-1 0,0 1 0,0-1 0,0 0 0,11-9-1510,25-5-648,-35 15 2106,49-17-2586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1:04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101 124 10218,'0'2'4753,"15"1"-2032,-23-5 167,0 1 169,-9-9-496,-10-6-625,9-9-1096,-8-4-400,18 5-1048,5 6-736,9 14-1769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1:0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64 324 10338,'-24'38'8457,"18"-50"-7834,0-1 0,0 1 1,2-1-1,0 0 0,0 0 1,1 0-1,1-1 0,0 1 1,0-1-1,2-17 0,0 21-556,1 1 0,0 0 0,0 0-1,1 0 1,1 0 0,-1 0 0,1 1-1,1-1 1,0 1 0,0 0-1,0 0 1,1 0 0,0 0 0,1 1-1,0 0 1,8-8 0,-9 10-56,-1 0-28,0 1 0,1 0 0,-1 0 1,1 0-1,0 1 0,0 0 0,0-1 0,0 2 0,1-1 0,-1 1 0,1-1 1,9-1-1,-15 4 6,1 0 0,-1 0-1,1 0 1,0 0 0,-1 0 0,1 0 0,-1 0 0,1 0 0,-1 0 0,1 0 0,-1 1 0,1-1 0,-1 0 0,1 0-1,-1 1 1,1-1 0,-1 0 0,1 0 0,-1 1 0,1-1 0,-1 1 0,1-1 0,-1 0 0,0 1 0,1-1 0,-1 1-1,0-1 1,0 1 0,1-1 0,-1 1 0,0-1 0,0 1 0,0-1 0,1 1 0,-1 0 0,0-1 0,0 1 0,0-1-1,0 1 1,0-1 0,0 1 0,0 0 0,-7 23-210,-2-9 169,-1-1-1,0-1 1,-1 0-1,0 0 0,-1-1 1,-19 15-1,-18 21 98,48-48-32,0 1-1,1 0 0,-1-1 0,0 1 0,1 0 0,-1 0 0,1 0 0,0-1 0,-1 1 0,1 0 0,-1 0 1,1 0-1,0 0 0,0 0 0,0-1 0,-1 1 0,1 0 0,0 0 0,0 0 0,0 0 0,0 0 1,1 0-1,-1 0 0,0 0 0,1 1 0,0 0 8,0-1 1,0 1-1,0 0 1,0-1-1,0 1 1,1-1-1,-1 1 0,1-1 1,-1 0-1,1 1 1,2 0-1,7 5 56,1-2 0,-1 1-1,15 3 1,-15-5-34,35 13-34,1-3 0,55 10 0,32-2-3808,-113-20 1630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1:0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36 106 13459,'-13'-106'5465,"5"113"-3577,6 9-975,-6 5-249,3 11-216,5 4-72,0-3-112,9-4-48,12-5-144,8-7 8,15-8-24,8-9-80,-5-13-264,-5-1-168,-11-4-432,-8 0-240,-10-6-857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1:0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12147,'16'5'4801,"15"3"-3009,6 8-984,15-8-512,-5 0-56,-4-1-688,-4-6-512</inkml:trace>
  <inkml:trace contextRef="#ctx0" brushRef="#br0" timeOffset="1">0 189 16131,'0'0'5474,"18"0"-4954,13-3-688,24 6 72,14-1-248,9 0-1025,1 2-991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1:09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 12523,'58'-3'5177,"-100"25"-2721,3 14-935,0-2-505,7 0-88,22-9-264,10-4-168,27-10-144,14-4-88,14-12-312,4-5-120,-10-1-592,-10-2-320,-20 3-840,-1 0-593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1:0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57 263 14163,'109'32'5585,"-109"-43"-3864,0-14-833,-7-7-192,3-2-600,-5-5-528,-2 3-960,-2 2-497</inkml:trace>
  <inkml:trace contextRef="#ctx0" brushRef="#br0" timeOffset="1">47 50 11386,'-47'-30'4761,"86"25"-2376,5-1-617,11 1-343,-8 2-337,-4 4-624,-6 4-216,-11 5-888,0 1-744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39:4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10066,'54'30'4274,"-53"-30"-4133,1 0-1,-1 0 0,0 0 1,0-1-1,0 1 0,1 0 1,-1 0-1,0-1 0,0 1 0,0-1 1,0 1-1,0-1 0,0 1 1,0-1-1,0 0 0,0 0 1,0 1-1,0-1 0,0 0 1,0 0-1,-1 0 0,1 0 1,0 0-1,-1 0 0,1 0 0,-1 0 1,1 0-1,-1 0 0,1 0 1,-1 0-1,1-2 0,4-5 509,28-45 2423,-2-1 0,31-77 0,-53 119-2149,-2 18-523,-1 26-299,-6-27-74,23 138-1563,-3-46-4313,-15-67 668</inkml:trace>
  <inkml:trace contextRef="#ctx0" brushRef="#br0" timeOffset="1">52 218 14323,'-2'0'5969,"6"1"-3280,7 4-1185,15-2-832,15 4-336,9-1-1360,7-2-888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1:0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293 258 12179,'0'2'751,"-1"0"1,1 0-1,0 1 1,-1-1-1,0 0 1,1 0-1,-1 0 1,0 0-1,0 0 1,0 1 0,-2 1-1,-21 22 2283,18-22-2764,-1 1 0,0-1 0,1 0 0,-1 0 0,-1-1 0,-8 4 1,9-6-124,1 1-1,-1-1 1,0 0 0,0 0 0,1-1 0,-1 0 0,0 0 0,0 0 0,0-1 0,0 0 0,1-1 0,-1 1 0,0-1 0,1 0 0,0-1 0,-1 0 0,1 0 0,0 0 0,0-1 0,1 0 0,-1 0-1,-6-6 1,7 5-160,1 0-1,0 0 1,0 0-1,0 0 1,0-1-1,1 1 1,0-1-1,0 0 1,1 0-1,-1 0 1,1-1-1,1 1 1,-1 0-1,1-1 1,0 1-1,1-1 1,-1 1-1,1-1 0,1 1 1,-1-1-1,1 1 1,0-1-1,2-6 1,0 5-181,0-1 0,0 1 1,1 0-1,1 0 0,-1 0 0,1 0 0,0 1 1,1 0-1,0 0 0,0 0 0,8-6 0,-11 10 53,0 1 0,0-1-1,0 1 1,1 0 0,-1 0-1,0 0 1,1 1-1,0-1 1,-1 1 0,1 0-1,0 0 1,0 0 0,0 0-1,-1 1 1,1-1-1,0 1 1,0 0 0,0 0-1,0 1 1,0-1 0,0 1-1,-1 0 1,1 0-1,0 0 1,0 0 0,-1 1-1,1 0 1,-1-1 0,4 4-1,6 4-504,-1 1-1,0 1 1,0 0-1,-1 1 1,18 24 0,41 72-2085,-48-68 3415,-22-39-647,0-1 1,0 0-1,1 0 1,-1 0-1,0 0 0,0 0 1,0 0-1,0 1 1,0-1-1,0 0 1,0 0-1,0 0 0,0 0 1,0 0-1,0 1 1,0-1-1,0 0 1,0 0-1,0 0 0,0 0 1,0 0-1,0 1 1,0-1-1,0 0 0,0 0 1,0 0-1,0 0 1,0 0-1,0 1 1,0-1-1,0 0 0,0 0 1,0 0-1,0 0 1,-1 0-1,1 0 1,0 1-1,0-1 0,0 0 1,0 0-1,0 0 1,0 0-1,0 0 1,-1 0-1,1 0 0,0 0 1,0 0-1,0 0 1,0 0-1,0 0 0,-1 0 1,1 1-1,0-1 1,0 0-1,0 0 1,0 0-1,-1-1 0,1 1 1,0 0-1,0 0 1,0 0-1,0 0 1,0 0-1,-1 0 0,1 0 1,0 0-1,-11-9 2849,8 5-2641,0-1 0,0 1 0,0-1 0,1 0 0,0 0 0,0 0 0,0 0 0,1 0 0,0-1 0,0 1 0,0-1 0,0 1 0,1 0 0,0-1 0,0 1 0,1-1 0,-1 1 0,1 0 0,0-1 0,1 1-1,-1 0 1,1 0 0,4-9 0,0 3-204,0 0 0,0 0 0,1 1 0,0 0 0,1 0 0,0 1-1,1 0 1,0 0 0,13-10 0,-14 13-56,1 1-1,-1 0 1,1 0-1,-1 1 1,18-7 0,-23 10-19,0 0 0,0 0 1,0 1-1,1-1 0,-1 1 1,0 0-1,0 0 1,0 0-1,0 0 0,0 0 1,1 1-1,-1-1 0,0 1 1,0 0-1,0 0 1,0 0-1,0 0 0,-1 1 1,1-1-1,0 1 1,3 2-1,-5-3 8,0 0 1,0 1-1,0-1 1,0 0-1,0 1 1,0-1-1,0 0 1,0 1-1,-1-1 0,1 1 1,-1 0-1,1-1 1,-1 1-1,0-1 1,1 1-1,-1 0 1,0-1-1,0 1 1,0 0-1,0-1 1,0 1-1,-1-1 0,1 1 1,-1 0-1,1-1 1,-1 1-1,1-1 1,-1 1-1,0-1 1,1 1-1,-1-1 1,0 1-1,0-1 0,0 0 1,-3 3-1,-2 3-17,0 0 0,-1 1 0,0-2-1,-1 1 1,-8 5 0,-7 2 120,0-1 0,-44 17 0,34-16 512,34-14-574,-1 0-1,0 1 0,0-1 1,1 0-1,-1 0 0,0 0 1,0 0-1,0 0 1,0 0-1,1 1 0,-1-1 1,0 0-1,0 0 0,0 0 1,0 0-1,1 1 1,-1-1-1,0 0 0,0 0 1,0 1-1,0-1 1,0 0-1,0 0 0,0 0 1,0 1-1,0-1 0,0 0 1,0 0-1,0 1 1,0-1-1,0 0 0,0 0 1,0 1-1,0-1 1,0 0-1,0 0 0,0 0 1,0 1-1,0-1 0,0 0 1,0 0-1,0 0 1,-1 1-1,1-1 0,0 0 1,0 0-1,0 0 0,0 1 1,-1-1-1,1 0 1,0 0-1,0 0 0,0 0 1,-1 0-1,1 0 1,0 1-1,0-1 0,0 0 1,-1 0-1,1 0 0,0 0 1,0 0-1,-1 0 1,1 0-1,0 0 0,0 0 1,-1 0-1,23 6 340,43 7-595,0-3 0,1-3 0,112-1 0,-152-8-465,58 0-4702,-58 6 2599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1:1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6 157 15019,'-6'-87'9996,"6"97"-8828,1-8-1160,-1 0 1,0 0 0,1 0 0,-1 0 0,1 0 0,0 0 0,-1 0-1,1 0 1,0 0 0,0 0 0,1 0 0,-1-1 0,0 1 0,0 0-1,2 1 1,4 1-308,-1 1-1,1-1 1,0 0 0,0 0-1,0-1 1,0 0-1,1 0 1,-1-1 0,15 3-1,-19-5 45,-1 1 0,1-1 0,0 0 0,0 1 0,-1-1 0,1-1 0,0 1 0,0 0-1,-1-1 1,1 1 0,0-1 0,-1 0 0,1 0 0,-1 0 0,1 0 0,-1 0 0,1-1 0,-1 1 0,0-1 0,0 1-1,0-1 1,0 0 0,0 0 0,0 0 0,0 0 0,0 0 0,-1-1 0,1 1 0,-1 0 0,0-1 0,0 1 0,1-4 0,9-44-680,-11 42 1683,2 0 1,-1 0 0,1 0 0,0 1 0,4-11 0,-3 33 4133,-3-2-4135,-1 0-1,0 0 1,0 1 0,-2-1-1,-5 19 1,-28 63-19,3-8-1660,25-60-667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1:1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24 11130,'4'14'6317,"-8"3"-4408,-10 12-1027,10-25-690,1 0 0,-1 0 0,0-1 0,0 1 1,-9 5-1,12-8-123,0-1 0,0 1 0,1 0 0,-1-1 0,0 1 0,0-1 0,0 1 0,0-1 0,0 1 0,0-1 0,0 0 0,0 0-1,-1 1 1,1-1 0,0 0 0,0 0 0,0 0 0,0 0 0,0 0 0,0 0 0,0-1 0,0 1 0,0 0 0,0 0 0,0-1 0,0 1 0,0-1 0,0 1 0,0-1 0,0 1 0,0-1 0,0 0 0,0 1 0,-1-2 0,-1-3 51,0 1 0,1-1 0,-1 1-1,1-1 1,0 0 0,0 0 0,-2-9 0,4 12-123,0 0 0,0 1 0,-1-1 0,1 1 1,0-1-1,1 0 0,-1 1 0,0-1 0,0 1 0,1-1 1,-1 0-1,1 1 0,-1-1 0,1 1 0,0-1 0,-1 1 1,1 0-1,0-1 0,0 1 0,0 0 0,0-1 1,0 1-1,1 0 0,-1 0 0,0 0 0,0 0 0,1 0 1,-1 0-1,1 1 0,-1-1 0,2-1 0,-1 2-2,0-1 0,0 1-1,0 0 1,0-1 0,-1 1-1,1 0 1,0 0 0,0 0 0,0 0-1,0 1 1,0-1 0,-1 0-1,1 1 1,0-1 0,0 1-1,0 0 1,-1 0 0,1-1 0,-1 1-1,1 0 1,0 1 0,-1-1-1,1 0 1,-1 0 0,0 0 0,0 1-1,1-1 1,0 3 0,-1-3 7,0 1 0,0-1 0,0 0 1,0 1-1,0-1 0,-1 1 0,1-1 1,-1 1-1,1-1 0,-1 1 0,1-1 1,-1 1-1,0-1 0,0 1 0,0 0 1,0-1-1,0 1 0,0-1 0,0 1 1,-1-1-1,1 1 0,0 0 0,-1-1 1,1 1-1,-1-1 0,0 0 1,1 1-1,-1-1 0,0 1 0,0-1 1,0 0-1,0 0 0,0 0 0,-2 2 1,0 0 97,0 0 1,-1-1-1,1 1 0,0-1 1,-1 0-1,0 0 1,1 0-1,-1-1 1,0 1-1,0-1 1,0 0-1,0 0 1,0 0-1,0 0 1,0-1-1,0 0 1,0 0-1,0 0 0,0 0 1,-1-1-1,1 1 1,0-1-1,-7-3 1,10 4-74,-1-1 0,1 1 1,0-1-1,0 0 0,0 0 0,0 0 1,0 1-1,0-1 0,0 0 0,0 0 1,1 0-1,-1-1 0,0 1 1,0 0-1,1 0 0,-1 0 0,1 0 1,-1-1-1,1 1 0,0 0 0,-1 0 1,1-1-1,0-2 0,0 1-14,0 0 0,0-1 0,1 1 0,-1 0 0,1-1 0,0 1 0,0 0 0,0 0 0,0 0 0,2-3 0,-2 3-19,1 0 0,-1 0 1,1 1-1,-1-1 0,1 0 0,0 1 0,0 0 1,0-1-1,0 1 0,0 0 0,1 0 1,-1 0-1,1 1 0,-1-1 0,1 0 1,0 1-1,-1 0 0,1-1 0,0 1 1,0 0-1,0 1 0,0-1 0,6 0 1,-8 1 4,1 0 0,-1 1 1,0-1-1,0 1 1,0 0-1,0-1 1,0 1-1,0 0 1,0 0-1,0-1 1,0 1-1,0 0 1,0 0-1,0 0 0,0 0 1,-1 0-1,1 1 1,0-1-1,-1 0 1,1 0-1,-1 0 1,1 0-1,-1 1 1,0-1-1,1 0 1,-1 1-1,0-1 0,0 0 1,0 0-1,0 1 1,0 0-1,0 3 7,0 0 0,0-1-1,-1 1 1,0-1 0,0 1-1,0-1 1,-2 7 0,0-5 22,-1 1-1,0-1 1,0 0 0,0 0 0,-1-1 0,0 1 0,0-1 0,-9 8 0,13-12-24,0 0 1,-1 0 0,1 0-1,0 0 1,-1 0-1,1 0 1,0-1-1,-1 1 1,0 0 0,1-1-1,-1 1 1,1-1-1,-1 1 1,1-1-1,-1 0 1,0 0-1,1 0 1,-1 0 0,0 0-1,1 0 1,-1 0-1,0 0 1,1-1-1,-1 1 1,1-1 0,-1 1-1,1-1 1,-1 0-1,1 1 1,-1-1-1,1 0 1,-1 0 0,1 0-1,0 0 1,0 0-1,-1 0 1,1-1-1,0 1 1,0 0-1,0-1 1,0 1 0,1 0-1,-2-3 1,-4-17-736,7-1-585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1:1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63 9754,'9'26'7318,"7"-4"-6642,-7-10 84,-8-11-692,0-1 1,-1 1-1,1 0 1,-1-1-1,1 1 1,-1 0-1,0-1 1,1 1-1,-1 0 1,0 0-1,1 0 1,-1 0-1,0-1 1,0 1-1,0 0 1,1 0-1,-1 0 1,0 0-1,0 0 1,0-1-1,-1 1 1,1 0-1,0 0 1,0 0-1,0 0 1,-1-1-1,1 1 1,0 0-1,-1 0 1,1 0-1,-1-1 1,1 1-1,-1 0 1,1-1-1,-1 1 1,1 0-1,-1-1 1,0 1-1,1-1 1,-1 1-1,0-1 1,1 1-1,-1-1 1,0 1-1,0-1 1,0 0-1,1 0 1,-2 1-1,-1 0 57,0 0-1,0-1 1,-1 1-1,1-1 1,0 1-1,0-1 1,0 0-1,0 0 0,-6-1 1,6 0-90,1-1-1,0 1 1,0 0 0,0-1 0,0 1-1,0-1 1,0 1 0,0-1 0,0 0-1,0 0 1,1 0 0,-1 0 0,1 0-1,-1 0 1,1-1 0,0 1 0,0 0-1,0-1 1,0 1 0,1 0 0,-1-1-1,0 1 1,1-1 0,0 1-1,0-5 1,-1 2-19,1 1 0,0-1-1,0 0 1,1 0 0,0 0 0,0 0-1,0 0 1,0 0 0,1 1 0,-1-1-1,6-8 1,-6 10-15,1 1 0,0-1 0,0 0 0,0 1 0,0-1 0,1 1 0,-1 0 0,1 0 0,-1 0-1,1 0 1,0 0 0,0 1 0,0-1 0,0 1 0,0 0 0,0 0 0,0 0 0,0 0 0,1 0 0,4 0 0,-6 1-2,1 0 0,0 1 0,0-1 0,0 1 0,0 0 0,0 0 1,-1 0-1,1 0 0,0 0 0,-1 0 0,1 1 0,-1-1 0,1 1 1,-1 0-1,0 0 0,1 0 0,-1 0 0,0 0 0,0 0 0,-1 0 0,1 1 1,0-1-1,1 4 0,0-1 43,0 0-1,0 1 1,-1-1 0,1 1-1,-1 0 1,0-1 0,-1 1-1,0 0 1,1 0 0,-1 10-1,-1-14 20,-1 0 1,1 1-1,-1-1 0,1 1 1,-1-1-1,0 0 0,0 0 1,0 1-1,0-1 0,-1 0 1,1 0-1,0 0 0,-1 0 1,0 0-1,1-1 0,-1 1 1,0 0-1,0-1 0,0 1 1,0-1-1,0 0 0,0 0 0,0 0 1,0 0-1,-1 0 0,1 0 1,0 0-1,-1-1 0,-3 1 1,4 0-10,0 0 0,0-1 0,0 1 0,-1-1 0,1 0 0,0 0 0,-1 0 0,1 0 0,0 0 1,-1 0-1,1-1 0,0 1 0,0-1 0,-1 0 0,1 1 0,0-1 0,0 0 0,0 0 0,0 0 0,0-1 0,0 1 1,0 0-1,1-1 0,-1 1 0,0-1 0,1 0 0,-1 1 0,1-1 0,-1 0 0,1 0 0,0 0 0,0 0 1,0 0-1,0 0 0,0-1 0,1 1 0,-1 0 0,1 0 0,-1 0 0,1-1 0,0-3 0,-1 0-50,0 1 0,1-1-1,0 1 1,0-1-1,0 0 1,1 1 0,0-1-1,0 1 1,0-1-1,1 1 1,-1-1 0,1 1-1,1 0 1,-1 0 0,1 0-1,5-8 1,-7 13-6,-1-1 1,1 1 0,-1-1-1,1 1 1,-1-1 0,1 1-1,-1-1 1,1 1-1,-1 0 1,1 0 0,0-1-1,-1 1 1,1 0 0,-1 0-1,1-1 1,0 1 0,-1 0-1,1 0 1,0 0-1,-1 0 1,1 0 0,0 0-1,-1 0 1,1 0 0,0 1-1,-1-1 1,1 0-1,0 0 1,-1 0 0,1 1-1,-1-1 1,1 0 0,0 1-1,-1-1 1,1 0 0,-1 1-1,1-1 1,-1 1-1,1-1 1,-1 1 0,0-1-1,1 1 1,-1-1 0,0 1-1,1-1 1,-1 1-1,0 0 1,1-1 0,-1 1-1,0-1 1,0 2 0,13 36-262,-12-32 24,1 0-1,-1-1 1,-1 1 0,1 1 0,-1-1 0,0 0 0,-1 0-1,1 0 1,-1 0 0,0 0 0,-3 9 0,-7-1-1773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1:1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48 8914,'-21'17'2270,"12"-14"1555,9-4-3738,0 1 1,0-1-1,0 1 1,0-1-1,0 0 1,0 1 0,1-1-1,-1 1 1,0-1-1,0 1 1,1-1-1,-1 1 1,0 0 0,1-1-1,-1 1 1,1-1-1,-1 1 1,1 0-1,-1-1 1,0 1 0,1 0-1,-1-1 1,1 1-1,-1 0 1,1 0-1,-1 0 1,1-1-1,0 1 1,-1 0 0,1 0-1,-1 0 1,1 0-1,-1 0 1,1 0-1,-1 0 1,1 0 0,0 0-1,-1 0 1,1 0-1,-1 1 1,1-1-1,-1 0 1,1 0 0,-1 0-1,1 1 1,-1-1-1,1 0 1,-1 1-1,1-1 1,0 2 98,1-1-1,-1 0 1,0 1 0,0-1-1,0 1 1,0-1 0,-1 1 0,1 0-1,0-1 1,-1 1 0,1 0-1,-1-1 1,0 1 0,1 0-1,-1 3 1,0-3-86,0 0 0,0 0 0,0 0 1,0 0-1,-1 0 0,1 0 0,-1 1 0,0-1 0,1 0 0,-1-1 0,0 1 1,0 0-1,0 0 0,0 0 0,0 0 0,-1-1 0,1 1 0,-1-1 0,1 1 1,-1-1-1,1 1 0,-1-1 0,-3 2 0,3-2-52,1-1 0,-1 1 0,0-1-1,1 1 1,-1-1 0,0 0 0,0 0 0,1 0 0,-1 0-1,0 0 1,1 0 0,-1 0 0,0-1 0,0 1 0,1-1 0,-1 1-1,1-1 1,-1 1 0,0-1 0,1 0 0,-1 0 0,1 0-1,0 0 1,-1 0 0,1 0 0,0 0 0,-1 0 0,1-1-1,-1-1 1,-2-1 5,0-1 0,1 1 0,0-1-1,0 0 1,0 0 0,0 0 0,1 0 0,-2-6-1,3 10-49,1 0 0,0 0-1,0-1 1,0 1 0,0 0 0,0-1-1,0 1 1,0 0 0,0-1-1,1 1 1,-1 0 0,0 0-1,1-1 1,-1 1 0,1 0-1,-1 0 1,1 0 0,0 0 0,0 0-1,-1 0 1,1 0 0,0 0-1,0 0 1,0 0 0,0 0-1,0 0 1,0 1 0,0-1-1,0 0 1,0 1 0,1-1 0,-1 1-1,0-1 1,0 1 0,1-1-1,-1 1 1,0 0 0,0 0-1,2 0 1,3-1-7,0 0 1,-1 0-1,1 1 1,0 0-1,0 0 1,-1 1-1,1-1 0,0 1 1,-1 0-1,8 3 1,-11-3 6,-1-1-1,1 1 1,0-1 0,-1 1 0,1 0 0,-1-1 0,1 1 0,-1 0 0,0 0 0,1 0 0,-1 0 0,0 0 0,1 1 0,-1-1-1,0 0 1,0 1 0,0-1 0,0 0 0,0 1 0,-1-1 0,1 1 0,0 0 0,-1-1 0,1 1 0,-1-1 0,1 1 0,-1 0 0,0 0-1,0-1 1,0 1 0,0 0 0,0-1 0,0 1 0,0 0 0,0-1 0,-1 1 0,1 0 0,-1 2 0,0-3 19,0 1 0,0 0-1,0 0 1,0-1 0,0 1 0,0-1 0,0 1 0,-1-1 0,1 1 0,-1-1-1,1 0 1,-1 1 0,1-1 0,-1 0 0,1 0 0,-1 0 0,0-1 0,0 1 0,0 0-1,1 0 1,-1-1 0,0 1 0,0-1 0,0 0 0,0 0 0,0 0 0,0 0-1,0 0 1,0 0 0,0 0 0,0 0 0,1-1 0,-1 1 0,-4-2 0,2 1 9,0 0-1,1-1 1,-1 1 0,0-1 0,0 0 0,1 0 0,-1 0 0,1 0 0,0-1 0,0 1 0,0-1-1,0 0 1,0 0 0,0 0 0,-4-7 0,6 7-29,0 0 1,0 0-1,1 0 1,-1 0-1,0 0 0,1 0 1,0 0-1,0 0 0,0 0 1,0 0-1,0-1 1,1 1-1,-1 0 0,1 0 1,1-5-1,-1 7-47,-1 0 0,1 0-1,-1 0 1,1-1 0,-1 1 0,1 0 0,0 0-1,-1 0 1,1 0 0,0 0 0,0 1-1,0-1 1,0 0 0,0 0 0,0 0-1,0 1 1,0-1 0,0 0 0,0 1 0,0-1-1,0 1 1,0 0 0,1-1 0,-1 1-1,0 0 1,0 0 0,0-1 0,1 1 0,-1 0-1,0 0 1,0 0 0,1 1 0,-1-1-1,0 0 1,0 0 0,0 1 0,1-1-1,-1 1 1,2 0 0,-1 0-106,-1 0 0,1 0 0,0 0 0,0 0 0,-1 0 0,1 0 0,-1 1-1,1-1 1,-1 1 0,3 2 0,9 26-1565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21:1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98 155 11202,'-47'-33'4059,"46"32"-3847,-1 0 0,1 0 0,-1 0 0,0 1 0,1-1 0,-1 1 0,0-1 0,0 1 0,1-1 0,-1 1 0,0 0 0,0 0 0,1 0 0,-1 0 0,-2 0 0,3 1-159,1-1 0,-1 0 0,1 0 0,-1 0 0,0 0 0,1 0-1,-1 0 1,1 0 0,-1 0 0,0 0 0,1 0 0,-1-1 0,1 1-1,-1 0 1,0 0 0,1-1 0,-1 1 0,1 0 0,-1 0 0,1-1 0,-1 1-1,1-1 1,-1 1 0,1 0 0,-1-1 0,1 1 0,0-1 0,-1 1-1,1-1 1,0 1 0,-1-1 0,1 1 0,0-1 0,0 0 0,-1 1-1,1-1 1,0 1 0,0-2 0,-1-1 70,0 0 1,1 0-1,-1 0 0,1 0 1,-1 0-1,1 0 0,0 0 0,0 0 1,1 0-1,-1 0 0,0 0 1,1 0-1,0 1 0,0-1 1,0 0-1,0 0 0,3-5 0,-3 7-108,-1 0-1,1-1 0,0 1 0,0 0 0,0 0 0,0 0 0,0 0 0,1-1 1,-1 2-1,0-1 0,0 0 0,1 0 0,-1 0 0,0 0 0,1 1 1,-1-1-1,1 1 0,-1-1 0,1 1 0,-1 0 0,1-1 0,-1 1 0,1 0 1,0 0-1,-1 0 0,1 0 0,-1 0 0,1 1 0,-1-1 0,1 0 0,-1 1 1,1-1-1,-1 1 0,3 1 0,-2-1 28,0 0 0,0 1 0,0 0 0,0-1 0,-1 1 1,1 0-1,-1 0 0,1 0 0,-1 0 0,0 0 0,0 1 0,0-1 0,0 0 0,0 0 0,0 1 0,-1-1 0,1 1 1,-1-1-1,1 0 0,-1 1 0,0-1 0,0 5 0,0-3 52,0 0 1,0 0-1,-1-1 1,1 1-1,-1 0 0,0-1 1,0 1-1,0 0 1,0-1-1,-1 0 1,1 1-1,-1-1 0,-4 6 1,6-8-76,-1-1 1,1 1 0,-1-1-1,1 0 1,-1 1 0,1-1-1,-1 0 1,0 1 0,1-1-1,-1 0 1,0 1 0,1-1-1,-1 0 1,0 0-1,1 0 1,-1 0 0,0 0-1,1 0 1,-1 0 0,0 0-1,1 0 1,-1 0 0,0 0-1,1 0 1,-1-1-1,0 1 1,1 0 0,-1 0-1,0-1 1,1 1 0,-1 0-1,1-1 1,-1 1 0,1-1-1,-1 1 1,1-1 0,-1 1-1,1-1 1,-1 1-1,1-1 1,-1 1 0,1-1-1,-1-1 1,-1-1 9,0 0 0,1 0 0,-1 0 0,0 0-1,1-1 1,0 1 0,0-1 0,-1-3 0,2 3-24,-1-1 0,1 1 1,0-1-1,1 1 0,-1 0 0,1-1 0,0 1 0,0 0 0,0-1 1,0 1-1,1 0 0,3-7 0,-3 8-8,-1 1 1,1-1-1,0 1 0,0-1 1,0 1-1,0 0 0,0 0 1,0 0-1,1 0 0,-1 0 1,0 0-1,1 0 0,0 1 1,0 0-1,-1-1 0,1 1 0,0 0 1,0 0-1,5-1 0,-7 2 3,1 0 0,-1 0 0,0 0 0,0 0 0,0 0 0,1 0 0,-1 1 0,0-1 0,0 0 0,0 1 0,0-1 0,1 1 0,-1-1 0,0 1 0,0-1 0,0 1 0,0 0-1,0-1 1,0 1 0,0 0 0,-1 0 0,2 1 0,0 1 9,0-1-1,0 1 1,-1 0-1,0 0 1,1 0-1,-1 0 1,0 0-1,1 5 1,-1-2 51,0 1 0,-1-1 0,1 1-1,-1-1 1,0 1 0,-1-1 0,-2 13 0,2-16 13,0 0 0,0-1 0,0 1 1,-1-1-1,1 0 0,-1 1 0,0-1 0,0 0 0,1 0 0,-1 0 0,-1 0 0,1 0 0,0 0 0,0-1 1,-1 1-1,1-1 0,-1 0 0,1 0 0,-1 1 0,1-2 0,-1 1 0,0 0 0,0 0 0,1-1 0,-1 0 1,0 1-1,-3-1 0,4 0-57,0 0 1,0 0-1,0 0 1,0-1-1,0 1 1,0-1 0,0 1-1,0-1 1,0 1-1,1-1 1,-1 0-1,0 0 1,0 0-1,1 0 1,-1 0-1,1 0 1,-1 0 0,1-1-1,-1 1 1,1-1-1,0 1 1,0-1-1,-1 1 1,1-1-1,0 0 1,1 1-1,-1-1 1,0 0 0,0 0-1,1 0 1,-1 0-1,1 1 1,-1-1-1,1 0 1,0 0-1,0 0 1,0-2-1,0 3-77,0 0-1,0 0 0,0 0 1,0 0-1,1 1 0,-1-1 1,0 0-1,0 0 0,1 0 0,-1 1 1,0-1-1,1 0 0,-1 1 1,1-1-1,-1 0 0,1 1 1,-1-1-1,2 0 0,15-7-2478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3:01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83 377 8786,'-70'46'4730,"70"-46"-4575,0 0-1,0 0 1,-1 0 0,1 0-1,0 1 1,0-1-1,-1 0 1,1 0 0,0 0-1,0 0 1,-1 0-1,1 0 1,0 0 0,-1 0-1,1 0 1,0 0-1,0 0 1,-1 0 0,1 0-1,0 0 1,-1 0 0,1 0-1,0 0 1,0 0-1,-1 0 1,1 0 0,0-1-1,0 1 1,-1 0-1,1 0 1,0 0 0,0 0-1,0-1 1,-1 1-1,1 0 1,-4-14 2049,5-27-1884,0 30 335,1-15-35,0 1 0,10-42 0,-9 48-269,-3 15-261,0 1 1,0 0-1,1 0 0,-1 0 0,1 0 1,0 0-1,0 0 0,0 0 1,3-6-1,-1 8 163,3 11 102,0 0-366,-1-1 0,2-1-1,-1 1 1,1-1 0,0 0 0,1-1 0,0 0-1,10 8 1,-3-3-23,-6-3-17,1-1 0,0 0 0,0-1 0,0 0 0,1 0 0,0-1 0,1-1 0,-1 0 0,1 0 0,13 2 0,-25-6 60,1-1 1,-1 0 0,1 0 0,-1 0-1,1 0 1,-1 0 0,0 0-1,1-1 1,-1 1 0,1 0 0,-1 0-1,0 0 1,1 0 0,-1 0-1,0 0 1,1-1 0,-1 1 0,0 0-1,1 0 1,-1-1 0,0 1-1,1 0 1,-1 0 0,0-1 0,1 1-1,-1 0 1,0-1 0,0 1-1,0-1 1,1 1 0,-1 0 0,0-1-1,0 1 1,3-22 631,-6-25 727,2 44-1259,-14-64 1109,11 55-1097,1 1 0,0-1 1,1 0-1,0 0 0,1 0 0,0 0 0,1 0 0,0 0 0,2-13 0,-1 21-183,1 0 0,-1 0 0,1 0 1,0 0-1,0 1 0,0-1 0,0 1 0,1-1 1,0 1-1,-1 0 0,1 0 0,0 0 0,0 0 1,1 1-1,-1-1 0,1 1 0,-1 0 0,1 0 1,0 0-1,-1 1 0,7-3 0,2 1-696,-1 0 0,1 0 0,0 1 0,-1 1 0,1 0 0,14 1 0,10 1-2088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3:0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307 111 11594,'0'7'4577,"4"11"-2816,-6 6 23,-19-4-23,-3 9-105,-7-5-224,-3-3-79,3-6-121,-13-15-96,-8-29-416,8-13-256,21-17-328,18-1-168,25 19-320,11 10-288,6 25-632,9 14-497,-6 18-1391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3:0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159 357 14603,'41'32'5785,"-46"-58"-3808,0-8-777,2-6-680,0 0-424,3 3-1208,0-4-720</inkml:trace>
  <inkml:trace contextRef="#ctx0" brushRef="#br0" timeOffset="1">0 45 14555,'21'-2'6361,"18"2"-3472,20-5-1401,-2-11-239,6 5-745,0 2-320,-9 8-968,-4 4-825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3:0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26 296 10410,'-9'84'4691,"9"-84"-4633,0 0 0,0 0 1,0 0-1,0 0 1,0 0-1,0 0 0,0 1 1,0-1-1,1 0 1,-1 0-1,0 0 1,0 0-1,0 0 0,0 0 1,0 0-1,0 0 1,0 0-1,0 1 1,0-1-1,1 0 0,-1 0 1,0 0-1,0 0 1,0 0-1,0 0 0,0 0 1,0 0-1,1 0 1,-1 0-1,0 0 1,0 0-1,0 0 0,0 0 1,0 0-1,0 0 1,1 0-1,-1 0 0,0 0 1,0 0-1,0 0 1,0 0-1,0 0 1,0 0-1,1 0 0,-1 0 1,0 0-1,0-1 1,0 1-1,0 0 0,0 0 1,0 0-1,0 0 1,0 0-1,1 0 1,-1 0-1,0 0 0,0-1 1,0 1-1,0 0 1,0 0-1,0 0 0,0 0 1,0 0-1,0 0 1,0-1-1,14-13 1458,14-19-515,-3-6-74,-2-1 0,35-83 1,-20 39 76,-26 49-269,-8 25 797,3 30-617,49 180-1370,-11-68-4454,-33-99 2340</inkml:trace>
  <inkml:trace contextRef="#ctx0" brushRef="#br0" timeOffset="1">0 256 15899,'21'1'5738,"38"-1"-4778,17 2-568,7 6-632,-6-1-616,-21 4-1601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39:4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8802,'51'57'4745,"-54"-44"-736,16-6 680,-12-19-2617,6-7-223,-11-22-657,3-13-296,-1-6-488,2 7-392,2 6-904,6 16-544,10 14-1241,-8 11-472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3:0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15531,'55'-5'6106,"41"-1"-4090,81-1-856,17-2 113,48-1-249,17 0-296,-37-6-296,-22 5-272,-76-1-688,-46 2-280,-56 4-769,-12 1-239,-20-3-544,-11 0-961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3:10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60 8026,'21'-45'5231,"-18"31"6491,-3 31-11425,-1 1 1,0-1 0,-1 0 0,-6 20 0,6-29-221,0 0 0,-1-1 1,0 1-1,-1-1 0,0 0 1,0 0-1,0 0 0,-1-1 0,0 0 1,0 1-1,-10 8 0,2-1-192,12-12-157,0 0 0,-1 0 0,1 0 0,-1-1 0,1 1 0,-1 0 0,0-1 0,0 1 0,0-1 0,0 0 0,-3 2 0,-3-2-3004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3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41 10530,'6'-16'1572,"-5"13"-1058,0 0 0,1 0-1,-1 0 1,9-9 10229,-11 28-10566,0-1 359,-1 40 125,2-50-581,-1 0 0,1 0 1,-1 0-1,0 0 1,-1 0-1,1 0 1,-1 0-1,0-1 0,0 1 1,0-1-1,-1 1 1,0-1-1,0 0 1,0 0-1,-6 7 1,-13 19-33,5-13-582,4-6-1426,5-3-230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3:1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39 11402,'-36'-35'3955,"31"32"-445,8 8-1717,-2-4-1544,0 1 0,0 1 0,0-1 0,-1 0 0,1 0 0,0 0 0,-1 0 0,0 0-1,1 1 1,-1 3 0,-28 104 2885,27-108-3136,1 1 0,-1 0 0,0-1 0,0 1 0,0 0 0,0-1 0,-1 1 0,1-1 0,-1 1 0,0-1 0,1 0 0,-1 0 0,0 0 0,0 0 0,0 0 0,-1 0 0,1-1 0,0 1 0,-1-1 0,1 1 0,-1-1 0,1 0 0,-5 1 0,4 0-170,-1 0 0,1 0 0,-1 0 0,1 0 0,0 0 0,0 1 0,0-1 0,0 1 0,-3 3 0,-2 9-2541,-1-5-2614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3:1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85 12315,'34'-85'4753,"-29"88"-3065,-5 2-232,-9 5-7,11 5-73,-5-4-320,6 10-200,-6-3-312,1 5-71,-8 4-169,-12-12-72,5 0-208,0-2-104,0-5-576,-2 2-441,6-1-1439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8:3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118 136 11186,'-32'-32'4284,"22"45"1498,-20 9-1561,29-22-4092,0 1-1,-1-1 1,1 1-1,-1-1 0,1 0 1,0 1-1,-1-1 0,1 0 1,-1 0-1,1 0 0,-1 0 1,1 0-1,0 0 0,-1-1 1,1 1-1,-1 0 0,1-1 1,0 1-1,-1-1 0,1 0 1,0 1-1,0-1 1,-3-2-1,3 2-67,0-1 0,0 1-1,-1-1 1,2 0 0,-1 0 0,0 0 0,0 1-1,0-1 1,1 0 0,-1 0 0,1 0 0,0 0-1,0 0 1,-1 0 0,1-3 0,0 0-58,1 0 0,-1 0 0,1 0 0,0 0 0,0-1 0,0 1 1,1 1-1,0-1 0,0 0 0,0 0 0,1 1 0,-1-1 0,5-4 0,-5 6-8,1 1-1,-1 0 0,1 1 0,0-1 1,0 0-1,0 1 0,0-1 0,0 1 1,0 0-1,0 0 0,0 0 0,1 1 1,-1-1-1,0 1 0,0 0 0,1-1 1,-1 1-1,0 1 0,0-1 0,1 0 1,-1 1-1,0 0 0,0 0 1,0 0-1,0 0 0,0 0 0,0 1 1,0-1-1,0 1 0,0 0 0,0 0 1,-1 0-1,1 0 0,-1 0 0,0 0 1,0 1-1,1 0 0,-2-1 0,1 1 1,0 0-1,0 0 0,-1-1 0,0 1 1,1 1-1,-1-1 0,0 0 0,0 0 1,0 4-1,-1-5 9,0 0 0,0-1-1,-1 1 1,1 0 0,0 0 0,-1 0 0,1-1 0,-1 1-1,0 0 1,1-1 0,-1 1 0,0-1 0,0 1 0,0-1 0,0 1-1,0-1 1,-1 1 0,1-1 0,0 0 0,0 0 0,-4 2-1,2-1 38,0 0-1,0-1 0,0 1 0,0-1 1,-1 0-1,1 0 0,0 0 0,-1 0 1,1-1-1,-1 1 0,-4-1 1,6 0-12,-1 1 1,1-1-1,0 0 1,0 0-1,0-1 1,0 1 0,-1 0-1,1-1 1,0 1-1,0-1 1,0 0-1,0 0 1,0 0 0,0 0-1,0 0 1,0 0-1,1 0 1,-1 0-1,0-1 1,1 1 0,-1-1-1,1 1 1,-1-1-1,1 0 1,0 0-1,-1 0 1,1 1 0,0-1-1,0 0 1,1 0-1,-1 0 1,0 0-1,1-1 1,-1 1 0,1 0-1,0 0 1,-1 0-1,1 0 1,0-1 0,0 1-1,1-3 1,0 1-13,0 0 0,1 0 1,-1 0-1,1 0 0,0 0 1,0 0-1,1 1 1,-1-1-1,1 1 0,0-1 1,3-3-1,-5 6-36,1 0 0,-1-1 0,0 1-1,0 0 1,1 0 0,-1 0 0,0 0 0,1 0 0,-1 0 0,1 0-1,0 1 1,-1-1 0,1 1 0,0-1 0,-1 1 0,1-1 0,0 1-1,-1 0 1,1 0 0,0 0 0,0 0 0,-1 0 0,1 0 0,0 0 0,-1 1-1,1-1 1,0 1 0,-1-1 0,1 1 0,0-1 0,2 3 0,-3-2-84,0 0 0,0 0 0,0 0 1,0 1-1,0-1 0,0 0 0,-1 1 1,1-1-1,0 0 0,-1 1 0,1-1 1,-1 1-1,1-1 0,-1 1 0,0 0 1,1-1-1,-1 1 0,0-1 0,0 1 1,0-1-1,0 1 0,-1 0 0,0 2 1,-7 23-2737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8:38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12875,'1'-10'5713,"9"-16"-2200,6-6-1961,2-7-912,8-3-48,-3 4-352,3 9-152,-3 16-864,-7 6-784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8:3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41 150 16780,'-40'72'6337,"43"-110"-4673,5-7-479,20 4-401,-6-3-280,8 15-664,-3 8-512,-4 18-1937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8:3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37 345 13115,'-37'60'5777,"44"-66"-2824,-1-27-1097,1-9-288,-6-18-655,-1-7-377,-6 7-488,-1 8 8,7 18-600,5 8-569,5 13-1415,6 1-385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8:40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61 15131,'2'-5'573,"0"-1"280,0 1 1,1-1-1,0 1 0,0-1 0,7-8 1,-9 12-754,0 1 0,1 0 1,-1 0-1,0 0 0,0 0 1,1 0-1,-1 1 0,0-1 0,1 0 1,-1 0-1,1 1 0,-1-1 1,1 1-1,-1 0 0,1-1 1,-1 1-1,1 0 0,-1 0 0,1 0 1,0 0-1,-1 0 0,1 0 1,-1 0-1,1 0 0,-1 1 1,1-1-1,-1 1 0,1-1 1,-1 1-1,3 1 0,-2-1-60,1 1-1,0-1 0,-1 1 1,1 0-1,-1 0 1,0 0-1,0 0 0,0 1 1,0-1-1,0 0 1,0 1-1,-1-1 0,1 1 1,-1 0-1,0-1 1,1 1-1,-1 0 0,-1 0 1,1 0-1,0 0 1,-1 0-1,1 0 0,-1 0 1,0 0-1,0 0 1,0 3-1,-1 2-6,0-1-1,0 1 1,-1-1 0,0 0 0,0 1-1,0-1 1,-1 0 0,0-1-1,-6 10 1,4-8 111,1-2 0,-1 1 0,-1-1 0,1 1 0,-1-1 0,0-1 0,0 1 0,-1-1 0,0 0-1,0-1 1,0 0 0,0 0 0,-12 4 0,6-8 900,27-1-345,-10 1-699,0 0 1,0 1-1,-1 0 0,1 0 0,0 0 1,-1 0-1,1 1 0,-1-1 0,1 1 1,3 3-1,60 48 2,-51-38-31,0 0 0,2-1 0,0-1 1,0-1-1,1-1 0,29 14 0,-42-24-173,-1 0 1,0 0-1,0 0 0,0 0 1,0-1-1,0 0 0,1 0 1,-1-1-1,0 0 0,0 1 1,0-2-1,0 1 0,0 0 1,0-1-1,0 0 0,0 0 1,-1-1-1,1 1 0,-1-1 1,0 0-1,0 0 0,0-1 1,0 1-1,0-1 1,0 0-1,-1 0 0,0 0 1,3-5-1,4-3-2284,0 10-1998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39:4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23 111 11418,'-2'-31'6323,"3"25"-6080,1 0 0,-1 0 0,1 1 0,1-1 0,-1 0 0,1 1 0,5-9 1,-7 12-138,0 0 0,0 0 0,0 1 0,1-1 0,-1 0 0,0 1 0,1-1 1,0 1-1,-1-1 0,1 1 0,0 0 0,-1 0 0,1 0 0,0 0 1,4-2-1,-5 3-52,0 0 0,0 0 0,1 0 1,-1 0-1,0 0 0,0 0 1,1 0-1,-1 0 0,0 0 0,0 1 1,1-1-1,-1 1 0,0-1 0,0 1 1,0-1-1,0 1 0,0-1 1,0 1-1,2 1 0,0 1 17,0 1-1,-1-1 1,1 0-1,-1 1 1,1-1 0,-1 1-1,0 0 1,0-1-1,-1 1 1,1 0-1,-1 0 1,0 0-1,1 6 1,-2 2 1,1 0-1,-2 1 1,0-1-1,0 0 1,-1 1-1,-1-1 1,0 0-1,-6 16 1,5-18-13,0 1 1,-1-1-1,0 0 0,0-1 1,-1 1-1,0-1 0,-1 0 1,0-1-1,-15 15 1,21-22-21,-1 0 0,1 1 0,-1-1-1,1 0 1,-1 0 0,0 1 0,1-2 0,-1 1 0,0 0 0,0 0 0,0 0 0,1-1 0,-1 1 0,0-1 0,0 1 0,0-1 0,-3 0 0,6-2 7,-1 1-1,1-1 1,0 1-1,0-1 1,0 1-1,0-1 1,0 1-1,0 0 1,0-1-1,1 1 1,-1 0-1,0 0 1,3-2 0,7-5-18,0-1 1,0 2 0,1-1 0,0 2 0,0-1-1,21-6 1,-29 12-89,0 0-1,-1 0 0,1 0 0,0 1 1,0 0-1,0-1 0,0 1 0,0 1 1,0-1-1,0 1 0,0-1 0,-1 1 1,1 0-1,0 0 0,0 1 0,-1-1 1,1 1-1,-1 0 0,1 0 1,-1 0-1,0 0 0,0 1 0,0-1 1,0 1-1,0 0 0,0 0 0,2 4 1,-3-4-187,0 0 0,1-1 1,-1 1-1,1 0 1,-1-1-1,1 1 0,0-1 1,0 0-1,0 0 1,0 0-1,1 0 0,3 1 1,-2-2-30,0 0 0,0-1 1,0 0-1,0 0 0,0 0 0,0 0 1,9-3-1,2 0-8,30-3 121,-43 5 211,0 1 0,0 0 0,-1 0 0,1 1 0,0-1 0,0 0 0,-1 1 0,1 0 0,0-1 0,-1 1 0,1 0 0,0 1 0,2 0 0,-8-35 1923,1 11-1533,-1 0 0,-1-1 1,-1 1-1,-1 1 0,-9-22 0,-4-2 2293,20 42-1550,7 5-589,18 13-429,5 9-125,123 90 27,-136-103-53,-10-7-5,0 1 0,0 0 0,0 1 0,-1 0 0,0 0 0,12 13 0,-19-18-2,1 0-1,-1-1 0,1 1 1,-1 0-1,0 0 0,1 0 1,-1 0-1,0 0 0,1 0 1,-1 0-1,0 0 0,0 0 1,0 0-1,0 0 0,0 0 1,0 0-1,0 0 0,0 0 1,-1 0-1,1 0 0,0 0 0,-1 0 1,1 0-1,0 0 0,-1 0 1,1 0-1,-1-1 0,0 1 1,1 0-1,-2 1 0,-25 19 109,7-9-124,0-2-1,-1 0 1,-1-1-1,0-1 0,0-2 1,0 0-1,-1-1 1,1-1-1,-1-1 1,0-1-1,-33-1 1,55-1-19,-23-5-746,24 5 704,-1 0 0,1 0 0,-1 0 0,1-1 0,-1 1 0,1 0 0,-1 0 0,1-1 0,-1 1 0,1 0 0,-1-1 0,1 1 1,-1-1-1,1 1 0,0 0 0,-1-1 0,1 1 0,0-1 0,0 1 0,-1-1 0,1 1 0,0-1 0,0 1 0,0-1 1,-1 1-1,1-1 0,0 0 0,0 1 0,0-1 0,0 1 0,0-1 0,0 0 0,9-14-2703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8:4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4 291 11090,'1'12'240,"1"40"4214,-1-50-3000,0-6-68,1-32 776,-9-220 1567,4 209-3216,3 46-492,0 1 0,0-1 0,0 1 0,0-1 1,0 1-1,0 0 0,0-1 0,0 1 0,0-1 0,0 1 0,0-1 0,0 1 0,0 0 0,0-1 1,0 1-1,0-1 0,0 1 0,0 0 0,0-1 0,1 1 0,-1-1 0,0 1 0,0 0 0,1-1 1,-1 1-1,0 0 0,1-1 0,-1 1 0,0 0 0,1-1 0,11 9 348,21 38-95,-17-23-120,-12-18-141,1 0 1,-1 0-1,1 0 0,0-1 0,0 0 1,0 0-1,1-1 0,-1 1 0,1-1 1,0 0-1,10 3 0,-12-5-14,-1 0 0,1-1 0,-1 1 0,1-1-1,-1 0 1,1 0 0,0 0 0,-1-1 0,1 1-1,-1-1 1,1 0 0,-1 0 0,1 0 0,-1-1 0,0 1-1,0-1 1,1 0 0,-1 1 0,0-2 0,-1 1-1,1 0 1,3-3 0,0-1 225,-1 0 0,1 0 0,-1-1 0,-1 1 0,1-1 0,-1 0 0,0 0 0,3-9 0,-13 62 617,2-15-877,-1 47-1,5-70-248,1 1-1,0 0 1,0-1-1,0 1 0,1 0 1,1-1-1,0 0 0,0 0 1,0 1-1,6 7 1,28 30-2884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8:4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14715,'4'17'5545,"4"21"-3920,-3 6-433,1-2-248,1-3-232,-1-15-616,4-1-600,1-11-1432,-1-9-465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8:41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13947,'6'8'5617,"10"13"-3424,1 10-465,-8 13-392,-1 3-391,-8-3-753,0 0-537,0-16-1903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8:4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11618,'3'0'5482,"10"1"-1497,2-1-2633,12 0-856,7 0-40,6 0-160,2 5-136,-5 0-824,-1 3-632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8:4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10498,'5'0'5513,"12"0"-415,6-4-3034,21-1-784,6 4 57,11 1-409,0 0-280,-7 0-408,-7 0-304,-18 1-1008,-6 1-705,-16 1-3856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8:4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1 406 12611,'68'40'5141,"-68"-40"-5092,0 0 0,0 0 1,0 1-1,0-1 0,1 0 0,-1 0 0,0 0 1,0 0-1,0 0 0,0 0 0,1 0 1,-1 0-1,0 1 0,0-1 0,0 0 1,1 0-1,-1 0 0,0 0 0,0 0 1,0 0-1,1 0 0,-1 0 0,0 0 1,0-1-1,1 1 0,-1 0 0,0 0 1,0 0-1,0 0 0,0 0 0,1 0 0,-1 0 1,0 0-1,0 0 0,0-1 0,0 1 1,1 0-1,-1 0 0,0 0 0,0 0 1,0-1-1,0 1 0,0 0 0,0 0 1,1 0-1,-1 0 0,0-1 0,0 1 1,0 0-1,0 0 0,0 0 0,0-1 1,0 1-1,0 0 0,0 0 0,0 0 1,0-1-1,0 1 0,0 0 0,0 0 0,0-1 1,-5-19 1491,1 6-747,0-9-510,2 0 1,1 0 0,0 0 0,2-1 0,1 1 0,0 0 0,2 0-1,1 1 1,1-1 0,0 1 0,2 0 0,1 0 0,0 1 0,15-23 0,-22 40-283,1 0 0,0 0 0,0 0 1,0 1-1,0-1 0,1 1 0,-1 0 1,1 0-1,0 0 0,0 0 0,5-2 1,-7 4-6,-1 1 0,1-1 0,-1 1 0,1 0 0,-1 0 0,1-1 0,-1 1 0,1 0 0,-1 0 0,1 1 0,-1-1 0,1 0 0,-1 0 1,1 1-1,-1-1 0,1 1 0,-1-1 0,1 1 0,-1 0 0,0-1 0,1 1 0,-1 0 0,0 0 0,0 0 0,0 0 0,0 0 0,1 0 1,-1 0-1,-1 1 0,1-1 0,0 0 0,0 1 0,0-1 0,-1 0 0,1 1 0,0 1 0,1 2-15,0-1-1,0 1 0,-1-1 1,0 1-1,0 0 1,0-1-1,0 1 0,-1 0 1,0-1-1,0 1 1,0 0-1,0 0 1,-2 6-1,-1-2-1,1 1 1,-1-1-1,-1-1 0,0 1 0,0 0 1,-7 9-1,-8 8 80,0-1 0,-46 44 0,63-66-45,1-3 16,0 1 0,0 0-1,0 0 1,0-1-1,0 1 1,0 0 0,0 0-1,0 0 1,0 0 0,0 0-1,1 0 1,-1 1-1,1-1 1,-1 0 0,1 0-1,-1 0 1,1 1-1,-1-1 1,1 1 0,1-1 8,1 0 0,-1-1 0,1 1 0,0-1 0,-1 0 0,1 0 0,-1 1 0,1-1 0,0 0 0,-1 0 0,1-1 0,2 1 0,15-1-144,13 3 114,0 1-1,50 11 0,-25-3-61,-50-9 59,0-1-1,0-1 1,0 1 0,0-1-1,0-1 1,1 1-1,-1-1 1,9-3-1,-12 3 10,0 0 0,-1-1 0,1 1 0,-1-1 0,1 0 0,-1 0-1,0 0 1,0-1 0,0 1 0,0-1 0,0 1 0,-1-1 0,1 0-1,-1 0 1,0-1 0,3-3 0,-5 7-5,0-1 1,1 1-1,-1-1 0,0 1 1,1 0-1,-1-1 1,0 1-1,1 0 0,-1-1 1,0 1-1,1 0 0,-1-1 1,1 1-1,-1 0 0,1 0 1,-1-1-1,1 1 0,-1 0 1,1 0-1,-1 0 0,1 0 1,-1 0-1,1 0 0,-1 0 1,1 0-1,-1 0 0,1 0 1,-1 0-1,1 0 1,-1 0-1,1 0 0,-1 0 1,1 0-1,-1 1 0,1-1 1,-1 0-1,1 0 0,-1 1 1,0-1-1,1 0 0,-1 1 1,1-1-1,-1 0 0,0 1 1,1-1-1,-1 1 0,1-1 1,21 28 53,-14-17-41,4 1 4,0-1 0,1 0 1,0-1-1,1-1 0,0 0 0,0 0 0,1-2 0,0 0 0,0 0 1,17 4-1,-22-9-62,-1 0 1,0 0 0,1-1-1,-1 0 1,1 0 0,0-1 0,-1 0-1,14-3 1,-17 2-96,0-1 0,0 0 0,1 0 0,-1 0 1,0-1-1,-1 0 0,1 0 0,0 0 0,-1-1 0,0 0 0,0 0 1,0 0-1,5-6 0,-8 8-163,0 0 0,0 0 0,-1 0 0,1 0 0,-1 0 0,0 0 0,1 0 0,-1-1 0,0 1 0,0 0 1,-1-1-1,1 1 0,0-1 0,-1 1 0,0 0 0,1-1 0,-1 1 0,0-1 0,0 1 0,0-1 0,-1 1 0,1-1 0,-1 1 0,1-1 0,-2-3 1,-4-11-2126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8:4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13523,'13'-3'5401,"21"-4"-3264,10 1-1129,8 1-520,2 1-176,-9 6-352,-8 3-416,-19 3-1313,-11 7-1535</inkml:trace>
  <inkml:trace contextRef="#ctx0" brushRef="#br0" timeOffset="1">4 192 15539,'24'0'5570,"35"2"-4810,3-2-288,-4-2-744,-4 2-953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8:4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37 216 13067,'-10'14'1401,"-12"13"1855,22-28-3229,0 1 0,0 0-1,0 0 1,0 0 0,0 0 0,0 0-1,0 0 1,0 0 0,-1 0-1,1 0 1,0-1 0,0 1 0,0 0-1,0 0 1,0 0 0,0 0-1,0 0 1,0 0 0,0 0-1,0 0 1,0 0 0,0 0 0,0 0-1,0 0 1,0-1 0,-1 1-1,1 0 1,0 0 0,0 0 0,0 0-1,0 0 1,0 0 0,0 0-1,0 0 1,0 0 0,0 0-1,0 0 1,-1 0 0,1 0 0,0 0-1,0 0 1,0 0 0,0 0-1,0 0 1,0 0 0,0 0 0,0 0-1,0 0 1,-1 0 0,1 0-1,0 0 1,0 1 0,0-1-1,0 0 1,0 0 0,0 0 0,0 0-1,0 0 1,0 0 0,0 0-1,0 0 1,0 0 0,0 0 0,0 0-1,-1 0 1,1 1 0,0-1-1,0 0 1,0 0 0,6-19 1952,2-2-1561,-1 1 0,-1-1 1,-1-1-1,0 1 1,-2-1-1,-1 1 1,0-37-1,-2 55-352,-1-18 231,1 21-288,0 0 0,0 1-1,1-1 1,-1 0 0,0 0 0,0 0-1,0 1 1,0-1 0,0 0 0,0 0-1,0 0 1,1 1 0,-1-1-1,0 0 1,0 0 0,0 0 0,1 0-1,-1 0 1,0 1 0,0-1 0,0 0-1,1 0 1,-1 0 0,0 0 0,0 0-1,0 0 1,1 0 0,-1 0 0,0 0-1,0 0 1,1 0 0,-1 0 0,0 0-1,0 0 1,1 0 0,-1 0-1,0 0 1,0 0 0,0 0 0,1 0-1,-1 0 1,0 0 0,0 0 0,1-1-1,-1 1 1,0 0 0,0 0 0,0 0-1,0 0 1,1 0 0,-1-1 0,0 1-1,0 0 1,0 0 0,0 0 0,0-1-1,1 1 1,-1 0 0,0 0 0,0 0-1,0-1 1,0 1 0,0 0-1,0 0 1,0-1 0,0 1 0,0 0-1,0 0 1,0-1 0,7 9 31,4 4 0,-1-1-1,1 0 1,1-1 0,0 0-1,19 12 1,-26-20-37,-1 0 1,0 0-1,1-1 1,-1 1-1,1-1 1,-1 0-1,1 0 1,0-1-1,-1 1 1,1-1-1,0 0 1,-1 0-1,1-1 1,0 1-1,-1-1 1,1 0 0,0 0-1,-1-1 1,1 1-1,-1-1 1,0 0-1,8-5 1,-5 3 15,0 0 0,0-1 0,-1 0 0,0 0-1,0 0 1,0-1 0,-1 0 0,0 0 0,0 0 0,0-1 0,-1 0 0,6-11 0,13 87 484,-20-61-606,0-1 1,1 1-1,0-1 0,1 0 1,-1 0-1,1-1 0,1 0 0,-1 0 1,1 0-1,0 0 0,0-1 1,1 0-1,-1 0 0,1-1 0,0 1 1,1-2-1,-1 1 0,1-1 1,-1 0-1,1-1 0,0 0 0,0 0 1,0 0-1,12 0 0,3-1-189,0-1-1,0-1 1,0-1-1,0-1 1,0-1-1,-1-1 1,33-11-1,-32 7 235,-15 6 68,1 0-1,-1 0 1,1 1-1,16-3 1,-24 5 38,0 0 0,0 0-1,-1 0 1,1 0 0,0 1 0,0-1 0,-1 0 0,1 0 0,0 0 0,-1 1 0,1-1-1,0 0 1,-1 0 0,1 1 0,0-1 0,-1 1 0,1-1 0,-1 1 0,1-1 0,0 1 0,-1-1-1,0 1 1,1-1 0,-1 1 0,1 0 0,-1-1 0,0 1 0,1-1 0,-1 1 0,0 0 0,0 0-1,1-1 1,-1 1 0,0 0 0,0-1 0,0 1 0,0 0 0,0 0 0,0-1 0,0 1 0,0 0-1,0 0 1,0-1 0,-1 2 0,1 1 142,-1-1-1,1 1 1,-1 0 0,0-1 0,0 1-1,0-1 1,0 1 0,0-1-1,0 1 1,-1-1 0,-3 4-1,0-1-36,0-1 0,0 1-1,-1-1 1,0 0-1,0-1 1,0 1-1,0-1 1,-1-1 0,1 1-1,-1-1 1,0 0-1,1 0 1,-1-1-1,0 0 1,0 0 0,0-1-1,0 0 1,0 0-1,0-1 1,0 1 0,0-2-1,0 1 1,1-1-1,-14-5 1,13 5-123,0-1-1,0-1 1,1 1 0,-1-1 0,1 0 0,0-1-1,0 1 1,1-1 0,-1-1 0,1 1 0,0-1-1,0 1 1,1-2 0,0 1 0,0 0-1,0-1 1,1 1 0,0-1 0,0 0 0,1 0-1,0-1 1,-3-13 0,5 18-74,0 0 1,-1 0-1,1 0 0,0 0 1,1 0-1,-1 0 0,0 0 1,1 0-1,0 0 0,-1 0 1,1 0-1,0 1 0,1-1 1,-1 0-1,0 1 1,1-1-1,-1 1 0,1-1 1,0 1-1,0 0 0,0-1 1,0 1-1,0 0 0,5-3 1,-3 3-165,0 0 0,1 0 0,-1 1 1,0-1-1,1 1 0,-1 0 0,1 0 0,-1 0 1,1 1-1,-1-1 0,1 1 0,0 1 1,-1-1-1,1 0 0,6 2 0,41 15-2683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8:4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14083,'43'43'7028,"-5"6"-4444,-29-36-2318,1 0 0,0 0 0,1-1 0,0 0-1,1 0 1,21 15 0,-31-26-213,0 0 0,1 1-1,-1-1 1,0 0 0,1 0 0,-1 0 0,1-1-1,-1 1 1,1-1 0,-1 1 0,1-1 0,-1 0-1,1 0 1,-1 0 0,1 0 0,-1 0 0,1 0-1,4-2 1,-4 1 9,1-1-1,0 0 1,-1 0 0,1 0-1,-1 0 1,0-1 0,1 1-1,-1-1 1,-1 0 0,6-5-1,3-7 60,-1 0 0,-1-1-1,0 0 1,7-20 0,-12 27-101,24-81-463,-28 90 400,1-1 0,-1 0 1,0 1-1,1-1 0,-1 1 0,1-1 1,-1 1-1,1-1 0,-1 1 0,1 0 1,0-1-1,-1 1 0,1 0 0,-1-1 1,1 1-1,0 0 0,-1 0 1,1-1-1,0 1 0,-1 0 0,1 0 1,0 0-1,-1 0 0,1 0 0,0 0 1,-1 0-1,1 0 0,0 0 0,0 0 1,-1 0-1,1 1 0,0-1 0,-1 0 1,1 0-1,-1 1 0,1-1 0,0 0 1,-1 1-1,1-1 0,-1 1 0,1 0 1,25 18-1518,-25-19 1495,15 16-1637,0 1 0,19 27 0,22 23 878,-56-59 7367,6 26-5673,-4-25-717,0 0 1,1-1-1,0 1 0,0-1 0,10 13 0,-12-18-116,1 0 0,0 0 0,0 0 1,0 0-1,0 0 0,0 0 0,1-1 1,0 0-1,-1 0 0,1 0 0,0 0 0,0 0 1,0-1-1,0 0 0,0 0 0,0 0 1,5 0-1,5 0-129,0-2 0,0 0 0,1-1 0,-1 0 0,0-1 0,-1-1 0,1 0 1,-1-1-1,1 0 0,-1-1 0,14-9 0,-25 14-157,0-1-1,-1 1 1,1-1 0,0 1-1,0-1 1,-1 0 0,1 1 0,-1-1-1,1 0 1,-1 0 0,0 0-1,2-3 1,5-11-2089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8:45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14379,'20'0'5505,"17"4"-3792,7 4-1017,-2 1-456,-4 8-104,-9 1-696,-8 3-593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39:5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10578,'-2'13'4361,"-4"11"-2232,-1 35-1441,1 20-72,1 38 8,0 25-8,2 17 16,1 4 48,2-14-31,2-17-49,6-35-240,-3-17-128,-2-25-256,0-11-312,-3-21-800,2-7-625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8:4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16339,'20'0'5986,"27"0"-4714,2 0-272,-2 0-200,-5 0-351,-13 0-1546,-9 3-1151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1:4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49 13523,'-40'-49'5601,"48"59"-2856,8 1-1161,13-6-744,12 0-96,8-5-384,-2-2-240,0 2-272,-8-1-264,-5 4-864,-8 0-560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1:4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15867,'0'-2'6090,"8"2"-3898,12 0-575,12-2-241,6 2-120,6 0-632,-2 0-240,-5 2-224,-1-4-168,-10-2-480,2 0-472,-7-2-1160,-3-1-529,-9 1-3192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1:40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16684,'0'-2'6097,"13"-37"-4969,36-49-376,-20 49-296,-2 4-232,-7 18-672,-2 8-560,1 12-1640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1:4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12 180 18436,'-11'19'6873,"30"-55"-5200,11-7-609,7-3-336,0 12-288,-3 8-784,-8 13-600,-14 16-1889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1:4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92 15483,'-9'-8'865,"6"4"-414,0 1 0,0 0 1,-1 0-1,1 1 0,-1-1 1,0 1-1,-6-4 0,10 6-409,-1 0 0,1 0 0,-1 0-1,1 0 1,0 0 0,-1 0-1,1 0 1,-1 0 0,1 0-1,0 0 1,-1 0 0,1 0 0,0 1-1,-1-1 1,1 0 0,-1 0-1,1 0 1,0 0 0,-1 1 0,1-1-1,0 0 1,0 0 0,-1 1-1,1-1 1,0 0 0,-1 1-1,1-1 1,0 0 0,0 1 0,-1 0-1,-3 24 669,3-2-422,0 73 449,2-84-680,0 0 0,1 0 0,0-1 0,0 1 0,9 20 0,-11-30-53,0-1 0,1 0 0,0 1 0,-1-1 0,1 1 0,0-1 0,0 0 0,0 1 0,-1-1 0,1 0 0,1 0 0,-1 0 0,0 0 0,0 0 0,0 0-1,1 0 1,-1 0 0,0 0 0,1-1 0,-1 1 0,2 0 0,-1-1 3,-1 0 0,1 0 0,-1 0-1,0 0 1,1-1 0,-1 1-1,0 0 1,1-1 0,-1 1 0,0-1-1,1 0 1,-1 1 0,0-1-1,0 0 1,0 0 0,0 0 0,0 0-1,2-1 1,4-6 48,-1-1 1,1 0-1,-2 0 0,10-17 1,-1-5 197,13-47 0,-12 34 201,-14 41-395,-1 1 0,1-1 0,0 1-1,0 0 1,1-1 0,-1 1 0,0 0 0,1 0 0,-1 0-1,3-3 1,-3 5-47,-1 0 0,0 0 1,0 0-1,1 0 0,-1-1 0,0 1 0,1 0 0,-1 0 0,0 0 0,1 0 0,-1 0 0,0 0 0,0 0 0,1 0 0,-1 0 0,0 0 0,1 0 0,-1 0 0,0 0 1,1 0-1,-1 0 0,0 1 0,0-1 0,1 0 0,-1 0 0,0 0 0,1 0 0,-1 1 0,0-1 0,0 0 0,1 0 0,9 19 217,2 30-76,-10-36-144,1 1 0,0-1 0,1 0 0,0 0 0,12 22 0,-15-33-12,0 1 0,1-1 0,0 0-1,-1 0 1,1 0 0,0-1 0,0 1-1,0 0 1,0-1 0,0 1 0,0-1-1,1 1 1,-1-1 0,1 0 0,-1 0-1,0 0 1,1-1 0,-1 1 0,1 0-1,0-1 1,-1 0 0,1 1 0,0-1-1,-1 0 1,1-1 0,-1 1 0,1 0-1,0-1 1,-1 1 0,1-1 0,-1 0-1,1 0 1,-1 0 0,0 0 0,5-3-1,0 0 14,0 0 0,0-1 0,-1 0 0,1 0 0,-1 0 0,-1-1 0,1 0 0,-1 0 0,0-1 0,0 1 0,0-1 0,-1 0 0,0 0 0,-1 0 0,5-14 0,-3 6 84,0-1 0,-1 0 0,-1 1 0,0-1 0,-1 0 0,-1-32 0,-1 37-920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1:41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30 100 14739,'8'-99'6121,"-13"128"-3632,2 12-945,-7 19-776,10 6-311,-13-12-473,6-5-417,7-18-1023,0-10-648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1:4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13403,'5'0'5873,"0"3"-2584,5 13-1769,0 5-232,-9 13-495,1 4-393,-5-9-568,-4 4-400,4-14-993,0-4-583</inkml:trace>
  <inkml:trace contextRef="#ctx0" brushRef="#br0" timeOffset="1">1 142 13939,'1'0'6057,"17"7"-2912,7-3-1073,22 1-1023,6-5-193,3-1-832,-6-3-504,-6 4-673,0 0-455,3 0-1080,5-1-1585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1:4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369 103 10898,'4'3'5057,"-4"2"-1704,4 9-1472,-20 8 143,-13 5-128,-2 6-95,-29-7-265,8-7-240,-7-17-319,-2-15-169,20-21-392,13-12-64,28-7-168,15 7-144,24 9-200,5 12-184,13 27-1000,-2 8-873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1:4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44 278 10682,'-39'68'3841,"35"-57"-975,7-11-1911,7-8-303,-5 3-392,-1-1 0,1 1 1,-2-1-1,1-1 0,-1 1 0,0 0 0,3-9 1,16-56 744,-13 37-558,-5 21-269,1-6 113,1 0 1,1 1 0,0-1-1,1 1 1,1 1 0,1-1 0,15-20-1,-24 38-256,-1-1 0,1 0-1,-1 1 1,1-1 0,-1 0 0,1 1-1,-1-1 1,1 1 0,0-1-1,-1 1 1,1 0 0,0-1 0,0 1-1,-1-1 1,1 1 0,0 0-1,0 0 1,-1 0 0,1-1-1,0 1 1,0 0 0,0 0 0,-1 0-1,1 0 1,0 0 0,0 0-1,1 1 1,-1 0-1,1-1 0,-1 1 0,0 0-1,0 0 1,0 0 0,0 1 0,0-1 0,0 0 0,0 0-1,0 0 1,0 1 0,0-1 0,0 3 0,4 9 63,0-1 1,4 26 0,-7-28-16,14 75 5,13 49-1157,-24-120 164,0 0-1,1 0 1,13 24 0,2-11-2136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39:5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10234,'2'19'9695,"3"1"-5117,19 39-5363,-15-38 1915,0-2-1019,1 0 0,0 0 0,2-1 0,0-1 0,1 0 0,0 0 0,2-1 0,0-1 0,32 26 0,-44-39-314,-3-1 230,0-1 0,0 0 0,0 0 0,0 1 0,1-1 0,-1 0 0,0 0 0,0 0 0,0 0 0,0 1 0,0-1 0,1 0 0,-1 0 0,0 0 0,0 0 0,0 0 0,1 1 0,-1-1 0,0 0 0,0 0 0,0 0 0,1 0 0,-1 0 0,0 0-1,0 0 1,0 0 0,1 0 0,-1 0 0,0 0 0,0 0 0,1 0 0,-1 0 0,0 0 0,0 0 0,1 0 0,-1 0 0,0 0 0,0 0 0,0 0 0,1 0 0,-1 0 0,0-1 0,0 1 0,0 0 0,0 0 0,1 0 0,-1 0 0,0 0 0,0-1 0,0 1 0,0 0 0,1 0 0,-1 0 0,0-1 0,0 1 0,0 0 0,0 0 0,0 0 0,0-1 0,0 1 0,0 0 0,0 0 0,0-1 0,0 1 0,0 0 0,0 0 0,0 0 0,0-1 0,7-13-7,1-1 0,0 1 0,1 1 1,17-20-1,-8 11-31,21-33-1,10-30-2818,-42 71 302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1:4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15299,'-2'0'5842,"5"2"-4330,14-2-400,17 3-344,10-1-224,11-1-512,7 3-504,-4-8-1568,-1 3-3721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1:4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10 290 10282,'-3'12'980,"-4"16"2195,7-28-3142,0 0 0,0 0 0,0 0 1,0 0-1,0-1 0,0 1 1,1 0-1,-1 0 0,0 0 1,0 0-1,0 0 0,0 0 1,0 0-1,0 0 0,0 0 0,0 0 1,0 0-1,0 0 0,0 0 1,0 0-1,0 0 0,0 0 1,0 0-1,1 0 0,-1 0 1,0 0-1,0 0 0,0 0 0,0 0 1,0 0-1,0 0 0,0 0 1,0 0-1,0 0 0,0 0 1,0 0-1,0 0 0,0 0 1,0 0-1,1 0 0,-1 0 0,0 0 1,0 0-1,0 0 0,0 0 1,0 1-1,0-1 0,0 0 1,0 0-1,0 0 0,0 0 1,0 0-1,0 0 0,0 0 0,11-17 1795,5-18-900,0 0 0,-3 0 0,-1-1 0,-1-1 0,-3 0 0,8-61 0,-16 99-911,0-1-1,0 0 1,0 0-1,0 0 1,0 0 0,0 0-1,0 1 1,0-1-1,0 0 1,0 0 0,0 0-1,0 0 1,0 0-1,0 0 1,0 1 0,0-1-1,0 0 1,0 0-1,0 0 1,0 0 0,0 0-1,0 0 1,1 0-1,-1 0 1,0 1 0,0-1-1,0 0 1,0 0 0,0 0-1,0 0 1,0 0-1,1 0 1,-1 0 0,0 0-1,0 0 1,0 0-1,0 0 1,0 0 0,0 0-1,1 0 1,-1 0-1,0 0 1,0 0 0,0 0-1,0 0 1,0 0-1,1 0 1,-1 0 0,0 0-1,0 0 1,0 0-1,0 0 1,0 0 0,0 0-1,0 0 1,1 0 0,-1-1-1,0 1 1,0 0-1,0 0 1,0 0 0,0 0-1,0 0 1,0 0-1,0 0 1,0 0 0,1-1-1,10 21 410,11 25-218,-13-20-138,-6-17-57,0 0-1,0 1 1,1-1-1,0-1 1,0 1 0,1-1-1,6 8 1,-10-14-16,0-1 0,1 1 0,-1-1 0,0 0 0,1 1 0,-1-1 0,0 0 0,1 0 0,-1 0 0,0 0 0,1 0 0,-1-1 0,0 1 0,1 0 1,-1-1-1,0 1 0,1 0 0,-1-1 0,0 0 0,0 1 0,0-1 0,1 0 0,-1 0 0,0 1 0,0-1 0,0 0 0,0 0 0,1-2 0,6-7 20,-1 0-1,0 0 1,0-1-1,-1 0 1,-1 0-1,0 0 1,7-23-1,-12 34-9,0 0 0,0 0 0,0 0 0,0 0 1,0 0-1,0 0 0,0 0 0,0 0 0,0 0 0,0 0 0,0 0 0,0 0 0,1 0 0,-1 0 0,0 0 0,0 0 0,0 0 0,0 0 0,0 0 0,0 0 0,0 0 0,0 0 0,0 0 0,0 0 0,0 0 0,0 0 0,0 0 0,1 0 0,-1 0 0,0 0 0,0 0 1,0 0-1,0 0 0,0 0 0,0 0 0,0 0 0,0 0 0,0 0 0,0 0 0,0 0 0,0 0 0,0 0 0,0 0 0,0-1 0,0 1 0,0 0 0,0 0 0,0 0 0,0 0 0,0 0 0,0 0 0,0 0 0,0 0 0,0 0 0,0 0 0,2 10 282,-1 16 18,-2 0-198,0-6-663,1-1 0,0 1 0,5 30 0,11-8-1912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1:4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15227,'-1'10'6250,"-7"6"-3570,-2 20-1648,-3 12-311,-2 1-329,5 0-240,5-17-953,7-9-615,13-13-3897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1:4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57 11530,'-69'-57'5266,"79"69"-2250,-5 1-1463,13 6-265,0 7-496,0 5-264,6 7-376,-11-9-240,-2-6-792,2-5-512,0-10-993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1:4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13347,'0'2'7385,"5"3"-4216,-5-3-1937,11 35-431,12 43-337,-18-51-400,3-3-272,0-12-833,-2-2-607,4-1-1729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1:49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4 108 13131,'-4'0'6897,"16"-5"-5616,25-6 95,15-7-104,21-7-192,12 6-175,3 1-457,-12 8-216,-13 9-216,-19 1-88,-26 9-873,-2 3-511,-16-2-1304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1:54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 13347,'8'0'5489,"8"5"-1440,-16 14-2793,-10 10-160,-3 19-463,7 10-177,1 2-560,0-6-441,3-17-1047,2-6-840</inkml:trace>
  <inkml:trace contextRef="#ctx0" brushRef="#br0" timeOffset="1">2 225 14555,'-2'-3'10074,"33"-2"-9402,16 0-296,26 3-159,5-2-337,-11 4-1105,-5 0-799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1:5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 13571,'-5'0'5657,"-8"-2"-3568,-16 4-489,1 8-48,-11 14-408,5 7-79,24 14-385,2-2-200,26-6-272,18-1-136,11-17-56,11-9-160,6-10-528,-7-5-472,-17-6-1225,-11 4-464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1:5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16083,'-1'1'6266,"-7"17"-4418,-4 11-672,2 20-527,-4 10-169,6-1-328,8-3-248,1-12-977,9-9-767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1:58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35 269 12219,'-34'12'3189,"34"-12"-3154,0 0 1,0 0 0,0 0 0,0 1 0,0-1-1,0 0 1,0 0 0,-1 0 0,1 1 0,0-1-1,0 0 1,0 0 0,0 0 0,0 1 0,0-1-1,0 0 1,0 0 0,0 0 0,0 1 0,0-1-1,0 0 1,0 0 0,1 0 0,-1 1-1,0-1 1,0 0 0,0 0 0,0 0 0,0 1-1,0-1 1,0 0 0,1 0 0,-1 0 0,0 0-1,0 1 1,0-1 0,0 0 0,1 0 0,-1 0-1,0 0 1,0 0 0,0 0 0,1 0 0,-1 0-1,0 1 1,0-1 0,0 0 0,1 0 0,-1 0-1,0 0 1,0 0 0,0 0 0,1 0 0,-1 0-1,0 0 1,0 0 0,0 0 0,1-1 0,-1 1-1,0 0 1,18 3 598,0-1-1,20-1 1,92-3 866,-112 1-1353,1-2 0,-1 0-1,0-1 1,36-13 0,-52 17-139,0-1 1,0 0-1,0 0 0,-1 0 0,1 0 1,0 0-1,0 0 0,-1 0 1,1 0-1,-1-1 0,1 1 1,-1-1-1,1 1 0,-1-1 1,0 0-1,0 1 0,2-4 0,-3 3 20,0 1 1,0-1-1,1 1 0,-1-1 0,0 1 0,0-1 0,0 1 0,-1-1 0,1 1 0,0-1 0,-1 1 0,1 0 0,0-1 0,-1 1 0,0-1 0,1 1 0,-1 0 0,-1-3 1,-3-2 171,0 0 0,-1 0 1,0 1-1,0-1 1,0 1-1,0 1 0,-14-9 1,-17-5 943,-71-25 0,9 3-22,96 39-1078,0 0 1,0-1-1,0 1 0,0-1 0,1 0 1,-1 0-1,1 0 0,-3-2 1,5 3-42,-1 1 0,1 0 0,0-1 0,-1 1 0,1 0 0,0-1 0,0 1 1,0-1-1,-1 1 0,1 0 0,0-1 0,0 1 0,0-1 0,0 1 0,0 0 0,0-1 0,0 1 1,0-1-1,0 1 0,0-1 0,0 1 0,0-1 0,0 1 0,0 0 0,0-1 0,1 1 1,-1-1-1,0 1 0,0 0 0,0-1 0,1 1 0,-1-1 0,1 1 0,2-3-62,0 1 0,1 0 0,0 0-1,-1 0 1,1 1 0,0 0 0,0-1 0,0 1 0,0 0-1,7 0 1,21-3-1061,0 1-1,62 3 1,70 16-2888,-91-8 3214,-65-8 969,1 2 1,-1-1-1,0 1 1,1 1-1,-1-1 0,0 1 1,-1 1-1,1-1 0,-1 1 1,1 1-1,6 5 0,-11-8-71,-1 0 0,0 0 0,0 0 0,0 1 0,0-1 0,0 1 0,0-1 0,-1 1 0,1 0 0,-1 0-1,0 0 1,0 0 0,0-1 0,0 1 0,0 1 0,-1-1 0,1 0 0,-1 0 0,0 0 0,0 0 0,0 0-1,0 0 1,-1 0 0,1 0 0,-1 0 0,0 0 0,0 0 0,0 0 0,0 0 0,0 0 0,-1 0 0,1-1-1,-4 5 1,3-4 12,0 0 0,-1 0 0,1 0 0,-1-1-1,1 1 1,-1-1 0,0 1 0,0-1 0,0 0-1,-1 0 1,1-1 0,0 1 0,-1-1 0,1 1 0,-1-1-1,1 0 1,-1 0 0,0-1 0,1 1 0,-1-1-1,0 0 1,0 1 0,1-2 0,-1 1 0,-6-2 0,3 1 28,0 0 1,0-1 0,1 0 0,-1 0 0,1 0-1,-1-1 1,1 0 0,0-1 0,0 1 0,0-1-1,1 0 1,-1 0 0,-6-8 0,7 6-150,0 0 0,1-1 0,0 0 0,0 0 1,0 0-1,1-1 0,-3-8 0,6 14-74,-1-1 1,0 1-1,1 0 0,0 0 1,0-1-1,-1 1 1,1 0-1,1-1 0,-1 1 1,0 0-1,0 0 0,1-1 1,0-1-1,0 2-21,0 1 1,0 0-1,-1 0 0,1-1 1,0 1-1,0 0 0,0 0 0,0 0 1,1 0-1,-1 1 0,0-1 1,0 0-1,0 0 0,1 1 0,-1-1 1,0 1-1,1-1 0,-1 1 1,1-1-1,-1 1 0,0 0 0,1 0 1,1-1-1,30 4-2097,10 10-384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39:5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238 314 11546,'19'-73'5273,"19"-45"-4379,-36 111-814,2-7 239,1 0-1,0 1 1,1-1-1,1 1 1,0 0-1,14-19 1,-15 30 226,-3 11-174,-5 19 120,-3-7-315,0 0 0,-2-1-1,0 0 1,-2 0 0,0-1 0,-1 0 0,-22 31 0,16-29-72,0 0 1,-1-1 0,-2-1 0,0 0-1,-42 30 1,51-42-63,0 0 1,-21 9-1,28-15-116,0 0 0,0 0 0,0 0 0,0 0 1,0 0-1,0-1 0,0 0 0,0 1 0,0-1 1,0 0-1,0 0 0,0-1 0,0 1 0,0-1 0,0 1 1,-4-2-1,-13-11-1491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1:5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31 249 10314,'-22'23'1902,"14"-16"2358,16-30-844,-5 16-3153,3-11 501,-1 1 1,0-1-1,-1 0 0,-1 0 1,-1-1-1,0-25 0,-2 44-740,0 0-1,0-1 1,0 1-1,0 0 1,0 0-1,0-1 1,0 1-1,0 0 1,0-1-1,0 1 1,0 0-1,0 0 1,0-1-1,0 1 1,0 0-1,0-1 1,0 1-1,1 0 1,-1 0-1,0-1 1,0 1-1,0 0 0,0 0 1,1 0-1,-1-1 1,0 1-1,0 0 1,1 0-1,-1 0 1,0-1-1,0 1 1,1 0-1,9 5 292,17 22-336,-13-13 75,-3-3-84,0-1 0,1-1-1,1 0 1,-1-1-1,1 0 1,25 10 0,-35-16 24,0-1-1,0 0 1,0 0 0,0 0 0,0 0 0,1-1-1,-1 1 1,0-1 0,0 0 0,1 0 0,-1 0-1,0 0 1,1 0 0,-1-1 0,0 1 0,0-1-1,0 0 1,1 0 0,-1-1 0,0 1 0,0 0-1,0-1 1,-1 0 0,1 0 0,0 0 0,-1 0-1,1 0 1,-1 0 0,0-1 0,1 1 0,-1-1-1,0 1 1,-1-1 0,1 0 0,0 0 0,-1 0-1,2-5 1,0 0 29,-1-1-1,0 1 0,0-1 1,0-9-1,-1 11-16,0-1 0,0 1-1,1-1 1,0 1-1,6-14 1,-7 19-38,0 0 0,1-1 0,-1 1 0,1 0 0,0 0 0,0 1 0,-1-1-1,1 0 1,0 1 0,1-1 0,-1 1 0,0-1 0,0 1 0,1 0 0,-1 0 0,0 0 0,1 0 0,-1 1-1,1-1 1,-1 1 0,1-1 0,3 1 0,12-1-191,1 1-1,0 1 0,0 0 1,0 2-1,-1 0 1,1 1-1,-1 1 0,0 0 1,0 2-1,-1 0 1,33 18-1,-49-25 273,0 1 1,0 0-1,0-1 1,0 1-1,-1 0 1,1-1-1,0 1 1,0 0-1,0 0 1,0 0-1,-1 0 1,1 0-1,-1 0 1,1 0-1,0 0 1,-1 0-1,0 0 1,1 0-1,-1 0 1,0 0-1,1 1 1,-1-1-1,0 0 1,0 0-1,0 0 1,0 3-1,-1-3 61,0 1 1,1 0-1,-1 0 0,0 0 0,0 0 1,-1-1-1,1 1 0,0-1 0,-1 1 1,1-1-1,-1 1 0,1-1 1,-1 0-1,-1 2 0,-2 0 157,0 0-1,-1 0 1,1 0 0,0-1 0,-1 1-1,0-2 1,1 1 0,-1 0-1,0-1 1,-8 1 0,9-3-144,0 0-1,0-1 1,0 1 0,1-1 0,-1 0 0,0 0 0,1 0 0,0-1-1,-1 1 1,1-1 0,0 0 0,0 0 0,0-1 0,1 1-1,-4-5 1,3 4-87,1 1 1,0-1-1,0 0 0,1 0 1,-1 0-1,1 0 0,0-1 0,0 1 1,0-1-1,0 1 0,1-1 0,0 1 1,0-1-1,0 0 0,1 0 0,-1-5 1,1 8-41,0 1 0,1-1 0,-1 0 0,0 1 0,1-1 0,-1 1 0,1-1 0,-1 0 0,1 1 1,0-1-1,0 1 0,0 0 0,0-1 0,0 1 0,0 0 0,0-1 0,0 1 0,0 0 0,1 0 0,-1 0 0,0 0 1,3-1-1,-1 1-49,0 0 0,0 0 0,0 0 0,0 0 0,0 1 0,0-1 0,1 1 0,-1 0 1,0 0-1,0 0 0,4 1 0,2 0-402,0 1 1,0 0-1,-1 1 0,1 0 0,-1 0 1,1 1-1,10 6 0,19 17-2580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1:5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1 353 14923,'0'-7'6170,"1"-6"-3474,4-21-1592,-2-6-247,1-24-361,-3-3-232,2 12-752,-3 6-553,2 25 1665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1:5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146 115 11835,'8'-8'763,"-4"4"-239,0-1 1,1 1-1,0 0 0,0 0 1,0 1-1,7-5 0,-11 8-371,1-1-1,0 1 0,0-1 0,-1 1 0,1-1 0,0 1 0,0 0 1,0 0-1,0 0 0,0 0 0,-1 0 0,1 0 0,0 0 0,0 1 1,0-1-1,0 1 0,-1-1 0,1 1 0,0 0 0,-1 0 1,1 0-1,0 0 0,-1 0 0,1 0 0,-1 0 0,2 2 0,0-1-1,-1 1-1,0 0 0,0-1 0,0 1 1,0 0-1,0 0 0,-1 0 0,1 0 0,-1 0 1,0 0-1,0 1 0,0-1 0,0 0 1,0 0-1,-1 1 0,0-1 0,0 1 1,0-1-1,0 0 0,0 1 0,0-1 1,-1 1-1,0-1 0,0 0 0,0 0 1,0 1-1,0-1 0,-1 0 0,1 0 0,-4 5 1,2-3 41,0 0 0,0 0 0,-1-1 1,1 1-1,-1-1 0,0 0 0,0 0 1,-1 0-1,1 0 0,-1-1 0,0 1 1,0-1-1,0-1 0,0 1 0,-1-1 1,1 0-1,-11 3 0,10-5-69,0 0-1,-1 0 1,1 0 0,0-1-1,0 0 1,0 0 0,-1-1-1,1 0 1,1 0 0,-1 0-1,0-1 1,0 0 0,1 0-1,0 0 1,-1 0 0,1-1-1,0 0 1,1 0 0,-1-1-1,1 1 1,0-1 0,0 0-1,-4-7 1,4 7-114,1 0 0,0 0 0,0 0-1,0-1 1,1 1 0,0-1 0,0 1 0,0-1 0,1 0 0,-1 0 0,1 0 0,1 0-1,-1 0 1,1 0 0,0 0 0,1 0 0,-1 0 0,1 0 0,0 0 0,1 0 0,0 1-1,0-1 1,0 0 0,3-6 0,-3 10-97,-1-1-1,1 1 1,0-1 0,-1 1-1,1 0 1,0 0 0,0 0-1,0 0 1,1 0 0,-1 0-1,0 1 1,1-1 0,-1 1-1,1-1 1,0 1 0,-1 0-1,1 0 1,0 0 0,0 1-1,-1-1 1,1 1 0,0-1-1,0 1 1,0 0 0,0 0-1,0 0 1,0 0 0,5 2-1,41 11-2507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0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88 11394,'-5'-76'4545,"13"64"3665,-8 35-7018,0 73-463,-6-38-225,-2-7-408,3-6-16,3-19-624,-3-6-641,7-7-1423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03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89 137 12211,'-1'-5'11016,"-3"7"-7835,3-1-3220,0 0 1,-1 0 0,1 0 0,-1 0 0,0 0 0,1-1-1,-1 1 1,1 0 0,-1-1 0,0 0 0,0 1 0,1-1-1,-1 0 1,0 0 0,0 0 0,-2 0 0,2 0 43,0 0 1,0-1-1,-1 1 0,1-1 1,0 1-1,0-1 0,0 0 1,-1 0-1,1 0 0,0 0 1,0 0-1,0 0 0,1-1 1,-1 1-1,0 0 0,0-1 1,1 0-1,-1 1 0,1-1 1,-1 0-1,1 0 0,0 0 1,-2-3-1,2 1-2,-1-1 1,1 0-1,0 0 0,0 0 1,0-1-1,1 1 0,0 0 1,0 0-1,0 0 0,1 0 1,1-8-1,-2 12-2,0 0 1,0-1-1,1 1 0,-1 0 1,0 0-1,0 0 0,1-1 0,-1 1 1,1 0-1,-1 0 0,1 0 1,0 0-1,-1 0 0,1 0 1,0 0-1,0 0 0,0 0 1,-1 0-1,1 1 0,0-1 1,0 0-1,0 1 0,0-1 1,0 0-1,3 0 0,-2 1 1,0 0-1,0-1 1,0 2-1,0-1 1,0 0-1,0 0 1,0 1-1,0-1 1,0 1-1,0-1 1,0 1-1,0 0 1,0 0-1,1 1 1,4 2-6,0 0 0,0 1 0,-1 0 0,0 0 0,0 1 0,0 0 0,5 7 0,-9-10 3,0 0 0,0 0 0,0 0 1,-1 0-1,1 0 0,-1 0 0,0 1 0,0-1 0,0 0 0,0 1 0,-1-1 0,1 1 0,-1 0 0,0-1 0,0 1 0,0-1 0,0 1 1,-2 4-1,1-6 15,0 0 1,0 0-1,0 0 1,0 0 0,0 1-1,-1-2 1,1 1-1,-1 0 1,1 0-1,-1 0 1,0-1 0,0 1-1,0-1 1,0 1-1,0-1 1,0 0 0,0 0-1,0 0 1,0 0-1,-1 0 1,1 0 0,0-1-1,-1 1 1,1-1-1,0 1 1,-1-1-1,1 0 1,-3 0 0,3 0 10,0 0 0,0 0 1,0 0-1,0 0 0,1-1 1,-1 1-1,0 0 0,0-1 1,0 1-1,1-1 0,-1 0 1,0 0-1,1 1 0,-1-1 1,1 0-1,-1 0 0,1-1 1,-1 1-1,1 0 0,-2-3 1,1 2 5,0-1 1,1 0 0,-1 0 0,1 0 0,0 0 0,-1 0 0,2 0 0,-1 0 0,0 0 0,0-7 0,0 3-12,1 0 1,0 0 0,1-1-1,-1 1 1,2 0-1,-1 0 1,1 0-1,0 0 1,0 1 0,4-9-1,-4 12-21,0 0 0,0 1 0,0-1 0,0 0 0,0 1 0,1 0 0,-1 0 0,1 0 0,-1 0 0,1 0 0,0 0 0,0 1 0,0-1 0,0 1 0,0 0 0,0 0 0,0 0 0,1 0 0,-1 0 0,0 1 0,1-1 0,4 1 0,-4 0-9,0 0 1,0 1 0,0-1 0,0 1 0,0 0 0,0 0 0,0 0-1,-1 0 1,1 1 0,0 0 0,-1 0 0,1 0 0,-1 0 0,1 0-1,-1 1 1,0-1 0,0 1 0,3 4 0,-4-6-26,-1 1 1,0-1 0,0 1-1,0 0 1,0-1 0,0 1-1,-1 0 1,1 0 0,0 0-1,-1 0 1,0 0 0,1 0-1,-1-1 1,0 1 0,0 0-1,0 0 1,0 0 0,0 0-1,0 0 1,-1 0 0,1 0-1,-1 0 1,1 0 0,-1 0-1,0-1 1,0 1 0,1 0-1,-1 0 1,-2 1 0,-1 3-366,-1 0 0,0-1 0,0 1 0,0-1 0,-1 0 0,-7 5 0,-13 10-2124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2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37 292 11386,'-33'16'4181,"30"-9"-2420,7-11 304,3-17-965,0 0-1,-2-1 0,4-33 0,-2 8-141,-2 23-71,-1 0 1,1-40-1,8 86-579,1 0 0,0 0 0,25 24 0,-24-29-364,2 0 0,1-2 0,29 22 0,-40-32 31,0 0-1,1-1 0,-1 0 0,1-1 1,-1 0-1,1 0 0,0 0 0,0-1 1,0 0-1,1-1 0,-1 0 0,0 0 1,15-1-1,-22 0 32,0 0 0,1 0 1,-1 0-1,0 0 0,0-1 0,0 1 0,0 0 1,0-1-1,0 1 0,0-1 0,0 1 0,0-1 0,0 0 1,0 1-1,0-1 0,0 0 0,0 0 0,0 0 1,-1 0-1,1 1 0,0-1 0,-1 0 0,1 0 1,-1 0-1,1 0 0,-1-1 0,1 1 0,-1 0 1,0 0-1,1 0 0,-1 0 0,0 0 0,0-2 0,0-4 99,0 0-1,-1 0 0,0 1 0,-3-13 0,1 3 65,-7-28 284,-5-37 297,15 79-746,-1 0 0,1 0 0,0 1-1,0-1 1,0 0 0,1 0 0,-1 0 0,0 0-1,1 0 1,-1 0 0,1 0 0,0 1 0,-1-1-1,1 0 1,0 0 0,0 1 0,0-1 0,1 1-1,-1-1 1,0 1 0,0-1 0,1 1 0,1-2-1,0 1-55,0 1-1,1-1 0,-1 1 1,0 0-1,1 0 0,-1 0 0,1 0 1,-1 0-1,1 1 0,-1 0 1,7 0-1,4 0-343,-1 2-1,0 0 1,0 0 0,0 2-1,21 7 1,75 40-1897,-95-44 2157,-9-5 113,-1 1 0,1 0 0,0 0 0,-1 0 0,0 0 0,1 1 0,-1 0 0,-1 0 0,1 0 0,4 6 0,-7-7 48,1-1 1,-1 1 0,0-1-1,0 1 1,0 0-1,0 0 1,-1-1-1,1 1 1,-1 0-1,0 0 1,0 0-1,0 0 1,0-1-1,0 1 1,0 0-1,-1 0 1,1 0-1,-1-1 1,0 1-1,0 0 1,-2 3-1,0 1 121,-1-1-1,0 0 0,0 0 1,0-1-1,-1 1 0,0-1 0,0 0 1,0 0-1,0 0 0,-1-1 1,0 0-1,0 0 0,0-1 1,0 1-1,-11 3 0,13-6-81,0 0 0,1 1 0,-1-1 0,0 0 0,0-1 0,-1 1 0,1-1 0,0 0 0,0 0 0,0 0 0,0 0 0,0-1 0,0 1 0,0-1-1,0 0 1,0-1 0,0 1 0,0-1 0,1 1 0,-1-1 0,1 0 0,-1-1 0,1 1 0,0 0 0,-1-1 0,1 0 0,-5-6 0,5 4-61,-1 1 0,1-1-1,1 0 1,-1 0 0,1-1 0,-1 1 0,2 0 0,-1-1-1,0 0 1,1 1 0,0-1 0,1 0 0,-1 1 0,1-1-1,0 0 1,0 0 0,2-5 0,-1 7-97,-1 1 1,1 0-1,0 0 1,0 0-1,1 0 1,-1 0-1,1 0 1,-1 0-1,1 0 1,0 0-1,0 1 1,0-1-1,1 1 0,-1-1 1,0 1-1,1 0 1,0 0-1,-1 0 1,1 0-1,0 1 1,0-1-1,0 1 1,0-1-1,0 1 1,1 0-1,-1 0 0,0 1 1,0-1-1,1 1 1,5-1-1,37 5-2944,3 6-1396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2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284 324 17508,'82'31'6113,"-90"-57"-5433,3-6-400,-11-19-320,0-2-320,-7-4-1088,-6 2-689</inkml:trace>
  <inkml:trace contextRef="#ctx0" brushRef="#br0" timeOffset="1">1 1 15699,'24'3'5890,"36"-1"-4474,10-1-640,7-1-360,1 0-184,-18 0-952,-8 0-656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20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1 406 15803,'11'-28'5999,"10"-10"-4133,-1 4-989,122-250 3688,-130 265-4158,-7 17-60,-7 32 8,0-3-470,0 0-317,1-1 0,2 0 0,5 37 0,-4-51-168,1-1 0,0 1-1,0 0 1,1-1 0,1 0-1,0 0 1,1 0 0,-1-1-1,2 0 1,7 10 0,15 11-3177</inkml:trace>
  <inkml:trace contextRef="#ctx0" brushRef="#br0" timeOffset="1">270 324 9722,'-50'-45'5857,"35"38"1,15 11-3986,13 10-584,10 3-1200,6-1-696,4-6-1336,-5-4-1081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2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17836,'19'-3'6809,"43"-15"-4640,44 1-937,58 8-328,23-8-24,45 6-344,-4 5-279,-18 2-257,-12 4-297,-71 7-975,-40 3-616,-59 1-1545,-36 7-680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2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0 380 14107,'66'14'5720,"3"-11"-4055,-56-3-1557,-1-1 0,0 0 0,0-1 0,1-1 0,-1 0 0,-1 0 1,1-1-1,19-10 0,-29 13-68,0 0 1,0 0-1,0 0 0,0 0 1,0-1-1,0 1 1,-1-1-1,1 1 0,0-1 1,-1 0-1,1 0 1,-1 0-1,1 1 0,-1-1 1,0-1-1,0 1 1,0 0-1,0 0 0,0 0 1,0-5-1,-1 4 18,0 1 0,0-1-1,-1 0 1,1 0 0,-1 0-1,1 0 1,-1 1 0,0-1 0,0 0-1,-1 1 1,1-1 0,0 0-1,-1 1 1,-3-4 0,-6-7 210,-2 0 0,1 1 0,-2 0 0,-20-14 0,21 17-127,-31-23 309,28 22-272,2 0 0,0 0 0,0-2 0,1 0 0,-18-20 0,30 31-166,-1-1 0,1 1 0,0 0 1,0-1-1,0 1 0,0-1 0,1 1 1,-1-1-1,0 1 0,1-1 0,-1 1 1,1-1-1,-1 0 0,1 1 0,0-1 1,-1 0-1,1 1 0,0-1 0,0 0 0,0 1 1,1-1-1,-1 0 0,0 1 0,1-1 1,-1 0-1,1 1 0,-1-1 0,1 1 1,0-1-1,0 1 0,-1-1 0,1 1 0,0-1 1,0 1-1,1 0 0,-1 0 0,0-1 1,0 1-1,3-1 0,0-1-105,1 1 0,0-1-1,0 1 1,0 1 0,0-1 0,0 1-1,0-1 1,0 1 0,1 1 0,-1-1-1,0 1 1,7 0 0,-1 2-382,1-1-1,0 2 1,13 3-1,39 16-2088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39:59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99 9682,'21'-99'4945,"-21"107"-784,-3 8-2297,-4 30-487,-3 16-129,-1 24-360,-2 0-128,3-10-384,5-7-104,2-24-216,5-8-216,1-17-752,0-10-672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2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15115,'102'-15'5665,"-115"49"-4120,4 21-977,-3-1-464,2 1-88,10-7-584,7-16-528,9-3-1865</inkml:trace>
  <inkml:trace contextRef="#ctx0" brushRef="#br0" timeOffset="1">380 1 15827,'0'8'6186,"3"18"-4322,-14 10-816,7 19-752,-4 0-304,2 2-696,2-8-472,0-12-1657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2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15155,'13'-2'5793,"25"5"-3736,14 5-953,18 1-440,-4 0-152,-9-5-1064,-8 0-584,-2 5-1288,0-3-2281</inkml:trace>
  <inkml:trace contextRef="#ctx0" brushRef="#br0" timeOffset="1">643 0 11258,'-2'3'5594,"0"12"-1385,-3 10-2321,0 12-1032,1 0-240,0-3-272,8-6-24,10-2-144,7-3 8,18-10-72,-1-8-168,2-12-352,-1-4-280,-11-10-648,-4 4-320,-12-2-673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2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15283,'22'-5'4150,"37"-3"0,-31 6-3910,-1 1 1,0 2-1,1 1 0,-1 1 1,27 6-1,-49-8-283,0 1-1,0-1 0,0 1 0,0 0 0,-1 0 0,1 0 1,0 0-1,-1 1 0,0 0 0,7 5 0,-10-7 2,0 1 0,0-1-1,0 0 1,-1 0-1,1 0 1,0 0 0,-1 0-1,1 1 1,-1-1 0,1 0-1,-1 1 1,1-1-1,-1 0 1,0 1 0,0-1-1,0 0 1,0 3-1,0-2-35,-1 0-1,1 1 0,-1-1 0,0 0 0,0 0 0,0 0 0,0 1 0,0-1 0,0 0 0,-1 0 0,1-1 0,-1 1 0,-2 2 1,-12 11-370,0-1 1,-2-1 0,-19 12 0,-12 8 188,48-32 292,0-1-1,0 1 1,1 0-1,-1-1 1,0 1-1,0 0 0,0 0 1,0-1-1,1 1 1,-1 0-1,0 0 1,1 0-1,-1 0 0,1 0 1,-1 0-1,1 0 1,-1 0-1,1 0 1,0 0-1,-1 2 0,2-3 3,-1 1 0,0 0-1,0-1 1,1 1 0,-1 0-1,1-1 1,-1 1 0,1-1-1,-1 1 1,1-1 0,-1 1-1,1-1 1,-1 1-1,1-1 1,-1 0 0,1 1-1,0-1 1,-1 0 0,1 1-1,0-1 1,-1 0 0,2 1-1,6 1 171,1-1-1,-1 1 1,16-1-1,-22-1-228,12 1-320,0 1 0,0 0 0,15 5 1,12 3-1746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2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11386,'4'2'544,"0"-1"0,0 1 0,0 1 0,-1-1 0,1 0 0,-1 1 0,1 0 0,-1-1 0,0 2 0,0-1 0,0 0-1,0 0 1,-1 1 0,1 0 0,2 5 0,-2-3-232,0 1 0,-1 0 0,0 0 0,0 1 0,0-1-1,-1 0 1,0 1 0,0 11 0,-2-7-112,1 1 1,-2 0-1,0-1 1,0 1-1,-1-1 0,-1 0 1,0 0-1,0 0 0,-1 0 1,-10 15-1,13-23-99,1-3-44,1 0 1,0 0-1,-1 0 1,1 0-1,-1-1 0,0 1 1,1 0-1,-1 0 1,0 0-1,1-1 1,-1 1-1,0 0 1,0-1-1,1 1 1,-1 0-1,0-1 1,0 0-1,0 1 1,0-1-1,0 1 1,0-1-1,0 0 0,0 0 1,0 1-1,0-1 1,-2 0-1,19-13 600,8 2-846,0 0 1,0 2 0,1 1 0,0 1 0,35-5 0,42-8-3178,-67 13 416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2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16764,'-6'60'6822,"-10"-3"-4071,-33 52-2846,19-45 993,14-35-748,13-24-134,0-1 1,0 1-1,1 0 0,0 0 0,0 0 0,-2 5 0,59-30 184,-48 18-185,1 0-1,-1 0 1,0 1 0,0 0-1,1 0 1,-1 1-1,1 0 1,-1 0-1,0 1 1,1 0 0,13 4-1,-5 1-257,0 0 0,-1 1 0,0 0 0,18 14 0,-28-18-109,-4-2 152,0 0-1,0 0 1,1-1-1,-1 1 1,0 0-1,0-1 0,1 1 1,-1-1-1,0 1 1,0-1-1,1 1 1,-1-1-1,1 0 0,-1 0 1,0 0-1,1 0 1,-1 0-1,1 0 0,-1 0 1,3-1-1,13-3-5234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24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73 207 14363,'-73'-50'6217,"85"35"-3232,1 1-792,11-7-913,-3-5-408,12 1-656,-7-4-432,1 16-1016,1 0-785</inkml:trace>
  <inkml:trace contextRef="#ctx0" brushRef="#br0" timeOffset="1">169 154 17244,'25'66'6425,"10"-101"-4937,6-3-495,-10 2-441,6 7-160,-7 16-1240,-8 3-913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26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12091,'4'7'5185,"5"6"-2481,8 6-1640,2 4-135,1 4-225,-6-1-224,-4 9-248,-7-1-144,-3-3-744,3-5-456,2-13-1249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26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13731,'5'4'5417,"10"5"-3705,-4 4-335,-1 12-457,-7 2-344,-1 8-384,-2-5-328,0-7-1088,4-5-849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2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11338,'-2'11'5578,"-6"25"-1417,-2 15-2657,1 5-928,4 6-72,13-16-80,8-9-64,20-9-176,1-15-152,1-15-424,-1-6-288,-11-20-960,-2 6-481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2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14707,'92'-3'8043,"-42"1"-7704,62 5 0,-110-3-368,0 0 1,0 0 0,0 0-1,0 1 1,0-1 0,0 1 0,0 0-1,0-1 1,0 1 0,0 0-1,-1 0 1,3 2 0,-3-2-25,-1 0 0,1-1 0,-1 1 1,1 0-1,-1 0 0,0 0 0,1 0 0,-1 0 1,0 0-1,0 0 0,0 0 0,0 0 0,0 0 1,0 0-1,0 0 0,0-1 0,0 1 0,0 0 1,0 0-1,-1 0 0,1 0 0,0 0 0,-1 0 1,1 0-1,0 0 0,-1-1 0,0 1 0,1 0 1,-1 0-1,1-1 0,-1 1 0,0 0 0,-1 0 1,-10 13-590,-1-1 0,-1 0 0,0-1 0,-1-1 0,-1 0 0,-17 9 0,13-8 428,0 1-1,0 1 0,-24 23 1,43-36 252,0 0-1,0 0 1,0 0 0,0 0 0,0 0-1,0 0 1,0 1 0,0-1 0,0 0-1,1 0 1,-1 1 0,0-1 0,1 0 0,-1 1-1,1-1 1,-1 1 0,1-1 0,0 1-1,0-1 1,-1 1 0,1-1 0,1 3-1,0-2 23,0-1 0,0 1 0,0-1 0,1 0 0,-1 0 0,1 0-1,-1 0 1,1 0 0,-1 0 0,1 0 0,0-1 0,-1 1 0,1 0-1,0-1 1,0 1 0,-1-1 0,1 0 0,0 0 0,0 0 0,2 0 0,13 2 45,0-2 0,-1 0 0,1-1 0,25-5 0,21-9-897</inkml:trace>
  <inkml:trace contextRef="#ctx0" brushRef="#br0" timeOffset="1">318 1 15867,'1'11'6082,"11"14"-4258,7 4-456,5-1-487,17 1-473,6-16-1032,0-7-489,-9-11-1663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36.2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44 388 9426,'-35'35'4948,"35"-35"-4831,0 0 0,0 0 0,0 0-1,0 1 1,0-1 0,0 0 0,0 0 0,0 0 0,0 0 0,0 1 0,-1-1 0,1 0 0,0 0 0,0 0 0,0 0 0,0 0 0,0 1-1,-1-1 1,1 0 0,0 0 0,0 0 0,0 0 0,-1 0 0,1 0 0,0 0 0,0 0 0,0 0 0,-1 0 0,1 0 0,0 0 0,0 0-1,0 0 1,-1 0 0,1 0 0,0 0 0,0 0 0,0 0 0,-1 0 0,1 0 0,0 0 0,0 0 0,0 0 0,-1 0 0,1 0 0,0 0 0,0-1-1,0 1 1,0 0 0,-1 0 0,1 0 0,0 0 0,0 0 0,0-1 0,0 1 0,0 0 0,0 0 0,0 0 0,-1-1 0,1 1 0,0 0-1,0-1 1,1-13 833,-1 11-298,0 3-624,-1-38 991,2 1 1,2-1-1,11-56 1,-12 84-1026,1 0 1,0 0-1,0 1 1,1-1-1,1 1 1,0-1-1,0 1 1,0 1-1,1-1 1,1 1-1,-1 0 0,1 0 1,1 1-1,-1 0 1,1 0-1,0 1 1,17-10-1,-12 9-64,0 1-1,0 0 1,28-7-1,-36 12 19,0 0-1,0 0 1,0 0-1,1 0 0,-1 1 1,0 0-1,0 0 1,1 1-1,-1-1 1,0 1-1,0 0 1,0 1-1,9 3 1,-12-5 31,-1 1 1,0-1 0,1 1 0,-1 0 0,0 0-1,0 0 1,0 0 0,0 0 0,0 0 0,0 0-1,0 0 1,0 0 0,0 0 0,0 0 0,-1 0-1,1 1 1,0-1 0,-1 0 0,1 1 0,-1-1-1,1 0 1,-1 1 0,0-1 0,0 1 0,1-1-1,-1 0 1,0 1 0,0-1 0,0 1 0,-1-1-1,1 1 1,0-1 0,-1 0 0,1 1 0,0-1-1,-1 0 1,0 3 0,-3 2-45,1 0 1,-1 0-1,0 0 1,0 0-1,-9 8 1,1-1 163,0-1 1,-2 0 0,1-1 0,-1 0-1,-1-1 1,0-1 0,0 0 0,-1-1-1,-31 11 1,48-16 448,9 2-347,26 9-267,-17-8 107,192 97-1208,-209-101 1099,8 2-645,-1 0 0,1-1 0,0 0 0,0 0-1,1-1 1,-1-1 0,18 2 0,-1-1-1658,-26-2 2283,-1 0 0,1 0 1,0 0-1,0 0 0,0 0 0,-1 1 0,1-1 0,0 0 1,0 0-1,0 0 0,-1 1 0,1-1 0,0 0 0,-1 1 1,1-1-1,0 1 0,-1-1 0,1 1 0,0-1 0,-1 1 1,1 0-1,-1-1 0,1 1 0,-1-1 0,1 1 0,-1 0 1,1 0-1,-1-1 0,0 1 0,0 0 0,1 0 0,-1-1 1,0 1-1,0 0 0,0 0 0,0 0 0,0-1 0,0 1 1,0 0-1,0 0 0,0 0 0,0 0 0,-1-1 330,1 0-1,0 0 1,-1 0-1,1 0 1,0 0-1,-1-1 1,1 1 0,-1 0-1,1 0 1,0 0-1,0-1 1,-1 1-1,1 0 1,0 0-1,-1-1 1,1 1-1,0 0 1,0-1-1,-1 1 1,1 0 0,0-1-1,0 1 1,0-1-1,0 1 1,-1 0-1,1-1 1,0 1-1,0 0 1,0-1-1,0 1 1,0-1-1,0 1 1,0 0 0,0-1-1,18-264 3153,-18 255-3191,-1 6-110,1 1-1,0-1 0,0 1 1,0 0-1,0-1 0,1 1 0,-1-1 1,1 1-1,0 0 0,0 0 1,0-1-1,2-3 0,-1 11 171,7 48-148,-6-31-195,0 0 0,1 0 1,2 0-1,0 0 0,1-1 1,12 22-1,-18-39 52,0-1 0,0 0 0,1 0 0,-1 0 0,1 0 0,-1 0 1,1 0-1,0 0 0,0-1 0,0 1 0,0-1 0,0 1 0,0-1 0,0 0 0,0 1 0,1-1 0,-1 0 0,0-1 0,1 1 0,-1 0 0,1-1 1,3 1-1,-3-1 6,1 0 1,-1-1-1,0 0 1,0 0-1,0 0 1,1 0-1,-1 0 1,0 0-1,0-1 1,-1 0-1,1 1 1,0-1-1,-1 0 1,1 0-1,-1-1 1,1 1-1,1-3 1,12-15 107,-1-1 1,-2-1 0,0 0 0,20-46 0,-23 44 92,2 10 169,-12 13-334,0 1 0,1 0 1,-1 0-1,0 0 0,1 0 1,-1 0-1,1 0 0,-1 0 1,0 0-1,1 0 0,-1 0 1,0 0-1,1 0 1,-1 0-1,1 0 0,-1 1 1,0-1-1,1 0 0,-1 0 1,0 0-1,1 0 0,-1 1 1,0-1-1,1 0 0,-1 0 1,0 1-1,0-1 0,1 0 1,2 5 52,-1-1 1,1 0-1,-1 0 1,0 1-1,0-1 1,2 6-1,15 48 79,-10-30-284,21 49 0,-25-68-94,0 1 0,1-1 0,0-1 0,1 1 0,-1-1-1,2 0 1,-1 0 0,16 12 0,27 10-1800,-8-16-592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0:00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165 126 11274,'6'-5'705,"15"-11"2291,-19 18-1721,-9 12-232,5-9-795,-1-1-1,1 0 1,-1 0 0,0 0-1,-1 0 1,1 0 0,-1-1-1,0 1 1,0-1 0,0 0-1,0 0 1,0-1 0,-1 1-1,1-1 1,-1 0 0,1 0 0,-8 1-1,10-2-171,-1-1-1,1 0 1,0 0-1,-1 0 1,1 0-1,-1 0 1,1 0-1,0 0 1,0-1-1,-1 0 1,1 1-1,0-1 1,0 0-1,-1 0 1,1 0-1,-2-1 1,2-1-54,-1 1 0,0 0 0,1-1 0,0 1 0,0-1 0,-1 0 0,2 0 0,-1 0 0,0 0 0,0 0 1,1 0-1,0 0 0,-2-6 0,1-2-31,0 1 0,0-1 0,1 0 0,1 0 0,0-11 0,0 18-1,1 0 1,-1 0-1,1 0 0,0 1 1,0-1-1,0 0 1,0 1-1,3-5 1,-4 7 6,1 0 1,0 0 0,-1 0 0,1 0 0,0 1 0,0-1 0,-1 0 0,1 0-1,0 1 1,0-1 0,0 0 0,0 1 0,0-1 0,0 1 0,0-1 0,0 1-1,0-1 1,0 1 0,0 0 0,0 0 0,0-1 0,0 1 0,1 0 0,-1 0 0,0 0-1,2 0 1,-1 1 27,1 0 0,0 0 0,0 0 0,0 0 0,-1 1 0,1-1 0,0 1 0,-1 0 0,0-1 0,1 1 0,-1 0 0,0 0 0,0 1 0,0-1 0,0 0 0,0 1 0,-1-1 0,1 1 0,-1-1 0,1 1 0,-1 0 0,0 0 0,1 3 0,2 8 160,0 0-1,0 0 1,1 22-1,-2-15-117,-2 0 1,0 0-1,-1 0 0,-2 1 1,0-1-1,-1 0 1,-1-1-1,0 1 0,-2-1 1,-1 0-1,0 0 1,-1 0-1,-2-1 0,-14 23 1,22-39-170,0 0 1,0 0-1,-1 0 0,1 0 1,-1 0-1,0 0 0,0-1 1,0 0-1,0 1 1,0-1-1,0 0 0,0-1 1,-1 1-1,-4 1 0,-13 5-1631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2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11658,'3'28'5674,"-1"19"-1689,6 6-2745,-3-5-320,8-16-416,6-11-24,6-18-40,7-4-24,-6-24 0,-5-15-103,-8-12-121,-9-2-144,-8 2-400,-2 15-321,6 20-1271,0 8-993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27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11634,'0'66'13067,"3"-81"-12870,2 0 0,0 0-1,12-26 1,-16 40-179,-1-1 0,1 1 0,-1-1 0,1 1 0,0-1 0,-1 1-1,1-1 1,0 1 0,0 0 0,0 0 0,0-1 0,0 1 0,0 0 0,0 0 0,1 0 0,-1 0 0,0 0 0,0 1-1,1-1 1,-1 0 0,1 0 0,-1 1 0,1-1 0,-1 1 0,1 0 0,-1-1 0,1 1 0,-1 0 0,1 0-1,-1 0 1,1 0 0,0 0 0,-1 0 0,1 0 0,-1 0 0,3 2 0,2 1 24,0 0 1,0 1-1,-1-1 1,1 1-1,-1 1 1,9 8-1,0 1-6,-3-5-21,-5-2-15,1-1-1,-1 0 1,2-1-1,-1 0 1,0 0 0,1 0-1,0-1 1,0 0 0,1 0-1,9 2 1,-16-6 6,-1 0 1,1 0-1,0 0 0,0 0 1,-1-1-1,1 1 1,0-1-1,-1 1 0,1-1 1,-1 1-1,1-1 0,-1 0 1,1 0-1,-1 0 0,1 0 1,-1 0-1,0 0 1,1 0-1,-1 0 0,0-1 1,0 1-1,0 0 0,0-1 1,0 1-1,0-1 0,0 1 1,-1-1-1,1 1 1,0-1-1,-1 0 0,1-1 1,1-5 29,0 1 1,-1 0-1,0 0 1,0-1-1,-1-14 1,-11-43 155,8 50-173,0 0 0,-1-25 0,4 39-65,0 0 0,-1 0 0,1-1-1,0 1 1,1 0 0,-1 0 0,0 0 0,0-1-1,0 1 1,1 0 0,-1 0 0,1 0 0,-1 0-1,1-1 1,-1 1 0,1 0 0,0 0 0,0-1-1,0 2-24,-1 0-1,1 0 1,-1-1-1,1 1 0,0 0 1,-1 0-1,1 0 0,-1 0 1,1 0-1,0 0 1,-1 0-1,1 0 0,-1 0 1,1 0-1,0 1 0,-1-1 1,1 0-1,-1 0 0,1 0 1,-1 1-1,1-1 1,0 0-1,-1 1 0,0-1 1,1 1-1,6 4-996,-1 1 0,0 0 1,10 12-1,-11-13 466,21 26-2877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28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2 200 4729,'1'33'21053,"0"-36"-20839,-1 0 1,0 0 0,1 0-1,-1 1 1,1-1 0,0 0 0,0 0-1,0 1 1,2-3 0,4-14 183,5-18 157,-6 15-49,1 0 0,1 1 1,1 0-1,17-31 0,-25 52-498,-1-1 0,0 1 0,0-1 0,0 1 0,1-1 0,-1 1 0,0-1 0,1 1 0,-1 0 0,0-1 0,1 1 0,-1 0 0,0-1 0,1 1 0,-1 0 0,1-1 1,-1 1-1,0 0 0,1 0 0,-1 0 0,1-1 0,-1 1 0,1 0 0,-1 0 0,1 0 0,-1 0 0,1 0 0,-1 0 0,1 0 0,-1 0 0,1 0 0,-1 0 0,1 0 0,-1 0 0,1 0 0,-1 0 0,1 1 0,-1-1 0,1 0 0,-1 0 0,1 0 0,-1 1 0,0-1 0,1 0 0,-1 1 0,1-1 0,-1 0 0,0 1 0,1-1 0,-1 1 0,0-1 0,0 0 0,1 1 0,-1-1 0,0 1 0,0-1 0,1 1 0,-1-1 0,0 1 0,0-1 0,0 1 0,0 0 0,11 39-213,-10-34 169,7 32-564,-2-8-1509,1 1-1,19 51 0,-16-58-1209</inkml:trace>
  <inkml:trace contextRef="#ctx0" brushRef="#br0" timeOffset="1">103 226 17332,'-103'-37'6441,"129"45"-4937,13-3-727,18-2-609,10-3-248,9-3-689,-3-1-463,-13-2-832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2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97 14123,'36'76'5813,"-30"-62"-5285,-2 1-1,1 0 0,2 19 0,-6-25-398,0 0 1,-1 0-1,0 0 0,0-1 1,-1 1-1,0 0 0,0 0 1,-1-1-1,0 1 0,-1 0 1,1-1-1,-2 0 0,1 0 1,-1 0-1,-1 0 0,-6 9 1,6-10 19,-1 0-1,0-1 1,0 0 0,-1 0 0,0 0 0,0-1-1,0 0 1,-1 0 0,1-1 0,-1 0 0,-14 6 0,17-9-81,0 1 1,0-1-1,0 0 1,0 0 0,-1 0-1,1 0 1,0-1-1,0 0 1,-1 0 0,1-1-1,0 0 1,0 0 0,0 0-1,0 0 1,0-1-1,0 1 1,0-1 0,0-1-1,1 1 1,-1-1 0,-4-3-1,2 0-9,-1-2 0,1 1-1,1-1 1,-1 0 0,2 0 0,-1 0-1,1-1 1,0 0 0,-7-19 0,2 1-3,2-1 1,-7-37 0,10 41-48,1-1 1,0-32-1,4 48-52,1-1 0,-1 0 1,1 1-1,1-1 0,0 1 0,0-1 0,1 1 0,7-17 0,-9 24-30,0 0 0,0 0-1,0 0 1,1 0-1,-1 0 1,0 0 0,1 0-1,0 0 1,-1 1-1,1-1 1,0 1 0,0-1-1,0 1 1,0-1 0,0 1-1,0 0 1,0 0-1,3-1 1,-3 2-96,1 0 0,-1-1 1,0 1-1,0 1 0,0-1 0,0 0 1,1 0-1,-1 1 0,0-1 0,0 1 0,0 0 1,0 0-1,0 0 0,0 0 0,0 0 0,2 1 1,5 6-1010,0 0 0,0 0 0,0 1 0,-1 0 0,10 14 0,1 2-960,43 61-854,-52-71 4415,-1 0 0,-1 1 0,12 34 0,-18-44-854,0 0-1,1 0 1,0 1-1,0-1 0,0-1 1,1 1-1,0 0 1,0-1-1,0 0 0,0 0 1,1 0-1,7 5 1,-6-6-299,1 0 0,0 0 1,0 0-1,0-1 0,1 0 1,-1 0-1,1-1 0,-1 0 1,16 2-1,-4-1-75,0-1 0,0-1 0,0 0 0,30-3-1,-45 1-182,0 1 0,0-1-1,1 0 1,-1 0-1,0-1 1,0 1-1,0-1 1,0 0 0,-1 0-1,1 0 1,0 0-1,-1-1 1,0 1-1,1-1 1,-1 0-1,0 0 1,-1 0 0,1-1-1,0 1 1,-1-1-1,0 1 1,0-1-1,0 0 1,0 0 0,2-8-1,1-4 6,-1 0 0,-1 0 0,-1 0 0,0 0 1,-1-1-1,-1 1 0,0-1 0,-1 1 0,-1-1 0,-7-26 0,18 82 92,-5-15-110,2 0-1,0 0 1,2-1-1,10 23 0,-13-37 0,1-1 0,0 1-1,0-1 1,1 0 0,0 0-1,0-1 1,1 0 0,0 0-1,1-1 1,10 6 0,-16-10 5,0 0-1,0 0 1,0-1 0,0 1 0,1-1-1,-1 0 1,1 0 0,-1 0 0,1 0-1,-1-1 1,1 1 0,-1-1 0,1 0-1,-1 0 1,1 0 0,-1-1 0,1 1-1,-1-1 1,1 0 0,-1 0 0,1 0-1,-1 0 1,0-1 0,0 1 0,0-1-1,0 0 1,0 0 0,0 0 0,0 0-1,0 0 1,-1-1 0,1 1 0,1-4-1,0 1 13,-1-1-1,0 0 1,0 1-1,-1-1 1,1 0-1,-1-1 1,-1 1-1,1 0 0,-1 0 1,0-1-1,-1 1 1,1-1-1,-1 1 1,-2-13-1,0-2 2,-1 1 0,-2-1 0,-7-24 0,-14-24-1433,23 60-360,11 14-1676,8 12-1816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2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11066,'47'65'4481,"-34"-76"-2336,5-4-841,5-20 72,3-6 169,8-14 55,-8-5-48,-3 14-127,-9 4-225,-12 24-456,9 13-248,-7 18-384,2 16-56,9 17-424,-4 16-472,13 6-952,4 0-657,-12-11-2400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0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3 170 15843,'-2'-7'6505,"10"4"-4269,23 5-3353,-16-1 1524,11 0-1106,-1-2 0,1 0-1,-1-2 1,0-1 0,0-1-1,25-8 1,-35 8-85,0-1 0,-1 0-1,1-1 1,-1-1 0,-1 0 0,1-1 0,-1 0-1,-1-1 1,0 0 0,20-23 0,-23 21-67,11-1 12397,-22 31-9316,-3 3-1948,-1-1 0,0 1-1,-1-1 1,-1 0 0,-2-1 0,1 0-1,-2 0 1,-1-1 0,0-1 0,-1 0-1,-23 24 1,42-67 952,-3 22-1206,1-1 0,0 1 0,0 0 0,0 1 0,0-1 0,1 1 0,-1 0 0,1 0 0,0 0 0,0 0 0,0 1 0,0 0 0,0 0 0,1 0 1,6 0-1,4 0-505,0 1 0,1 0 0,30 4 1,-16-1-1370,2 0-748,-2-5-701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1 281 10162,'0'3'1271,"0"-2"-1030,0 0 0,0 1 0,0-1 0,0 0 1,1 1-1,-1-1 0,0 0 0,1 0 0,-1 1 0,1-1 1,-1 0-1,1 0 0,0 0 0,-1 1 0,1-1 0,0 0 0,0 0 1,0 0-1,0 0 0,0 0 0,2 1 0,2 3-189,0-1-1,1 1 1,0-1-1,0 0 1,0-1 0,0 1-1,1-1 1,-1-1-1,1 1 1,0-1-1,-1 0 1,1 0-1,0-1 1,0 0-1,1 0 1,-1-1 0,0 0-1,0 0 1,13-3-1,-13 3-28,-1-1 0,1-1 0,-1 1 0,0-1 0,0 0 0,0-1 0,10-5 0,-14 7 7,-1 0 1,1 0-1,-1 0 0,1-1 0,-1 1 1,1-1-1,-1 1 0,0-1 1,0 1-1,0-1 0,0 1 0,0-1 1,0 0-1,0 0 0,-1 0 0,1 1 1,0-1-1,-1 0 0,0 0 1,1 0-1,-1 0 0,0 0 0,0 0 1,0 0-1,0 0 0,-1 0 1,1 1-1,0-1 0,-2-3 0,-4-12 545,-1 1-1,0 0 0,-2 0 1,0 1-1,0 0 0,-22-25 1,14 18 785,-22-38 1,38 58-1313,0 0 0,0 1 0,0-1 0,0 0 0,0 0 0,1 0 0,-1 0 0,1 0 0,-1 0 0,1 0 0,0 0 0,0 0 0,0 0 0,0 0 0,0 0 0,0 0 0,0 0 0,1 1 0,-1-1 0,1 0 0,-1 0 0,1 0 0,1-3 0,0 4-63,-1-1-1,1 1 1,-1 0-1,1 0 1,-1-1 0,1 1-1,0 0 1,0 0-1,0 1 1,-1-1 0,1 0-1,0 1 1,0-1-1,0 1 1,0-1-1,0 1 1,0 0 0,0 0-1,0 0 1,0 0-1,0 0 1,0 1-1,0-1 1,3 1 0,0 0-218,1 1 0,-1-1-1,0 1 1,1 0 0,-1 1 0,0-1 0,0 1 0,0 0 0,-1 0 0,1 0 0,6 8 0,18 21-2199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14051,'8'-10'5993,"-8"-18"-3032,9-4-1145,-11-10-887,2-2-185,5 5-456,-12 3-432,-1 15-1361,3 9-919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1 324 13563,'9'-17'6897,"2"2"-4162,11-23-819,-8 6-260,12-48 0,-17 48-814,1 1 0,15-29 0,-25 58-831,1 1 0,-1 0 0,1 0 0,-1 1 0,1-1 1,-1 0-1,1 0 0,0 0 0,-1 0 0,1 0 0,0 1 0,0-1 0,0 0 0,-1 0 0,1 1 0,0-1 0,0 1 0,0-1 0,0 1 0,0-1 0,0 1 0,0 0 0,0-1 0,0 1 0,0 0 0,0 0 0,1 0 0,-1 0 1,1 0-1,0 0-14,1 1 0,-1 0 0,0 0 1,1 0-1,-1 0 0,0 1 1,0-1-1,0 1 0,0-1 0,0 1 1,0 0-1,2 2 0,6 8-229,-1 0 0,0 1-1,8 14 1,-17-26 205,12 17-1221,-2 1 0,0 1-1,-1-1 1,8 30 0,-13-23-4052</inkml:trace>
  <inkml:trace contextRef="#ctx0" brushRef="#br0" timeOffset="1">56 262 17252,'16'4'5913,"25"-1"-5433,11 0-384,21-3-976,2-8-624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1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0 283 14075,'11'10'901,"-7"-6"-656,-1 0 0,1 0-1,-1-1 1,1 0-1,0 0 1,0 0-1,0 0 1,1 0-1,-1-1 1,1 0-1,0 0 1,-1 0 0,1 0-1,0-1 1,0 0-1,0 0 1,0 0-1,7 0 1,-4-2-182,1 1 0,-1-1 1,1-1-1,-1 1 0,0-1 0,0-1 1,0 0-1,9-4 0,-15 7-45,-1-1 0,1 0 0,-1 0 0,1 0 0,-1-1 1,0 1-1,0 0 0,1 0 0,-1-1 0,0 1 0,0-1 0,0 1 0,0-1 0,0 1 0,-1-1 0,1 0 0,0-2 0,0 2 21,-1-1 0,0 1 0,0-1 0,-1 1 0,1-1 0,0 1 0,-1 0 0,0-1 0,1 1 0,-1 0 0,0 0 0,0-1 0,0 1 0,0 0 0,-1 0 1,-2-3-1,-6-9 238,-2 1 1,0 1 0,0 0 0,-17-13 0,14 13-101,1 0 1,0-1-1,-14-19 1,26 30-174,0 0 1,1 0-1,-1-1 1,1 1-1,-1 0 1,1-1-1,0 1 1,0-1-1,0 1 1,1-1 0,-1 1-1,0-1 1,1 0-1,0 1 1,-1-1-1,1 0 1,0 0-1,0 1 1,1-1-1,-1 0 1,1 1-1,-1-1 1,1 1 0,0-1-1,0 0 1,0 1-1,2-5 1,0 5-108,-1-1 1,0 1-1,1-1 1,-1 1-1,1 0 1,0 0-1,0 0 0,0 0 1,0 1-1,0-1 1,0 1-1,0 0 1,1 0-1,-1 0 1,0 0-1,1 0 1,-1 1-1,0-1 1,1 1-1,-1 0 1,1 0-1,3 1 0,36 5-1853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0:0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74 432 11338,'-10'2'838,"-20"8"1667,29-10-2460,1 1 1,0-1-1,-1 0 1,1 0-1,-1 1 1,1-1-1,0 0 1,0 1-1,-1-1 1,1 0-1,0 1 1,-1-1-1,1 1 1,0-1-1,0 0 1,0 1 0,-1-1-1,1 1 1,0-1-1,0 1 1,0-1-1,0 0 1,0 1-1,0-1 1,0 1-1,0-1 1,0 1-1,0-1 1,0 1-1,0-1 1,0 1-1,0-1 1,1 0-1,-1 1 1,0-1-1,0 1 1,0-1-1,1 0 1,-1 1-1,0-1 1,1 1-1,-1-1 1,0 0-1,0 1 1,1-1-1,-1 0 1,1 0-1,-1 1 1,0-1-1,1 0 1,-1 0-1,1 0 1,-1 1-1,1-1 1,3 3 96,1-1 0,-1 1 0,1-1 0,0 0 0,0 0 0,0-1 0,0 1 1,0-1-1,0 0 0,0-1 0,0 1 0,0-1 0,1 0 0,-1 0 0,0 0 1,10-3-1,-2 1-43,0-2 0,0 1 0,0-2 0,0 1 0,14-9 0,-24 12-85,0-1 0,-1 1 1,1-1-1,0 0 0,-1 1 1,0-1-1,1 0 0,-1-1 0,0 1 1,0 0-1,0-1 0,0 1 1,0-1-1,-1 1 0,1-1 1,-1 0-1,0 0 0,2-5 1,-2 4 42,-1 0 1,0 0 0,0 0-1,0 0 1,0 0 0,-1 0 0,0 0-1,0 0 1,0 0 0,0 1 0,0-1-1,-4-7 1,-4-4 261,0 0 1,-2 1-1,0-1 1,0 2-1,-17-16 1,18 19-97,-3-2 29,-1-2-1,2 1 0,0-2 0,1 1 0,-15-26 0,25 37-230,-1 0-1,1 0 1,0-1 0,0 1-1,0 0 1,1 0 0,-1-1-1,1 1 1,-1 0 0,1-1-1,0 1 1,0-1 0,1 1-1,-1 0 1,2-6 0,0 6-24,-1-1 0,1 1 0,0 0 1,1-1-1,-1 1 0,0 0 0,1 0 1,0 1-1,0-1 0,0 0 0,0 1 0,0 0 1,0 0-1,1 0 0,-1 0 0,7-2 1,-2 0-29,0 1 1,1 0 0,-1 0-1,1 1 1,0 0-1,10 0 1,-14 1-5,0 1 0,0 0 0,-1 0 0,1 1 0,0-1 0,0 1 0,-1 0 0,1 0 0,0 1 0,-1-1 0,0 1 0,1 0 0,5 4 0,-8-5 20,-1 0 0,1 1 0,0-1 0,-1 1 0,1 0 0,-1 0 0,0-1 0,0 1 0,1 0 0,-1 0 0,-1 0 0,1 0 0,0 0 0,0 0 0,-1 1 0,1-1 0,-1 0 0,1 0 0,-1 0 0,0 1 0,0-1 0,0 0 0,0 0 0,-1 0 0,1 1 0,-1-1 0,1 0 0,-1 0 0,0 0 0,-1 3 0,-4 8-29,0 0 0,-1 0 0,-15 20 0,19-28 33,-46 58-151,-112 111 1,159-172 109,0 0 0,0-1 0,0 1 0,1 0 0,-1 0 0,1 0 0,-1 0 0,1 0 0,-1 0-1,1 1 1,0-1 0,0 0 0,0 1 0,1-1 0,-1 1 0,0 3 0,1-4-113,1 0 0,0 0 0,0 0 0,0 0 1,-1 0-1,2 0 0,-1 0 0,0-1 0,0 1 0,1 0 0,-1-1 0,1 1 0,-1-1 0,1 1 0,0-1 1,-1 1-1,1-1 0,3 1 0,28 19-4115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54 283 16067,'-4'-13'6650,"-9"-14"-3321,-1-17-1489,2-7-808,3 4-80,7 2-656,10 16-440,8 12-1264,2 8-896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69 390 13339,'-39'39'6089,"32"-47"-2672,1-7-945,-1-25-1023,1-6-401,6-17-584,-2-9-296,0 6-504,2 7-296,0 22-904,12 14-793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14723,'36'81'7761,"-35"-91"-6317,2-25-500,-1 6-408,0 13-275,1 0 0,1 0-1,9-26 1,-13 41-251,1 0 1,-1 1-1,0-1 0,1 1 1,-1-1-1,1 1 1,-1-1-1,0 0 0,1 1 1,-1-1-1,1 1 0,0 0 1,-1-1-1,1 1 0,-1-1 1,1 1-1,0 0 1,-1-1-1,1 1 0,-1 0 1,1 0-1,0 0 0,-1 0 1,1-1-1,0 1 0,0 0 1,-1 0-1,1 0 1,0 0-1,-1 0 0,1 1 1,0-1-1,-1 0 0,1 0 1,0 0-1,0 1 1,23 13 119,-20-11-129,11 8 14,-5-4-9,0 1 0,1-2 0,-1 0 0,1 0 0,17 6 0,-25-11-1,0 0 1,0 0-1,0-1 0,0 0 0,0 1 1,0-1-1,0 0 0,0 0 0,0-1 0,0 1 1,0-1-1,0 1 0,0-1 0,0 0 0,0 0 1,0 0-1,0-1 0,-1 1 0,1-1 0,-1 1 1,1-1-1,-1 0 0,1 0 0,-1 0 0,0 0 1,0-1-1,2-2 0,1-2-6,-1 0 1,1-1-1,-2 0 0,1 0 1,-1 0-1,0 0 0,0 0 0,-1-1 1,-1 1-1,1-1 0,-1 0 1,-1 1-1,1-1 0,-3-16 0,2 17-139,0 8 86,0 0 0,0 1 0,0-1 0,1 0 0,-1 0-1,0 0 1,0 0 0,0 1 0,0-1 0,0 0-1,0 0 1,1 0 0,-1 0 0,0 0 0,0 0 0,0 1-1,0-1 1,1 0 0,-1 0 0,0 0 0,0 0-1,0 0 1,0 0 0,1 0 0,-1 0 0,0 0-1,0 0 1,0 0 0,1 0 0,-1 0 0,0 0 0,0 0-1,0 0 1,1 0 0,-1 0 0,0 0 0,0 0-1,0 0 1,0-1 0,1 1 0,-1 0 0,0 0 0,0 0-1,0 0 1,0 0 0,0 0 0,1-1 0,-1 1-1,0 0 1,0 0 0,0 0 0,0 0 0,0-1 0,0 1-1,0 0 1,0 0 0,0 0 0,0 0 0,0-1-1,1 1 1,-1 0 0,18 19-3067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143 405 11602,'1'-14'8214,"2"2"-5804,1-19-1616,-6 2-774,-1 1 1,-1 0 0,-1 0-1,-1 0 1,-2 0 0,-1 1-1,-14-30 1,19 49-398,-1 0 1,0 0-1,0 1 0,-1-1 0,1 1 1,-2 0-1,1 1 0,-1-1 1,0 1-1,0 1 0,0-1 1,-13-5-1,55 20 3200,-6-3-2547,-17-2-189,52 11 2,0 4-1,71 32 0,-133-51-108,-1 1-1,0 0 1,0-1 0,0 1-1,0 0 1,0 0-1,0 0 1,0 0-1,0 0 1,0 0-1,0 0 1,0 0-1,-1 0 1,1 1 0,0-1-1,-1 0 1,1 0-1,-1 1 1,1-1-1,-1 0 1,0 1-1,0-1 1,1 1-1,-1-1 1,0 0 0,0 1-1,-1 2 1,0 3-36,-1 0 0,1 0 0,-2-1 0,-3 11 0,-2 3 39,6-12 24,0 0 1,1 0 0,0 0 0,0 0-1,1 0 1,-1 0 0,2 0-1,-1 0 1,1 0 0,0 0-1,1-1 1,0 1 0,6 15-1,-6-19 22,1 0-1,-1 1 1,1-1 0,0-1-1,0 1 1,0 0-1,1-1 1,-1 1 0,1-1-1,0 0 1,0 0-1,0-1 1,1 1-1,-1-1 1,0 0 0,1 0-1,-1 0 1,1-1-1,0 1 1,0-1 0,0 0-1,-1-1 1,10 1-1,1 0 65,1-1 0,-1-1 0,0 0 0,17-4 0,-28 4-197,1 1-1,-1-1 1,0-1 0,0 1 0,1-1 0,-1 1 0,0-1-1,-1 0 1,1-1 0,0 1 0,-1-1 0,1 1 0,-1-1-1,0 0 1,0 0 0,0-1 0,0 1 0,0-1-1,3-6 1,4-15-1592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13651,'21'2'5225,"14"3"-3737,4 3-759,3-2-153,-2 6-352,-1 2-336,-16-5-825,-13 5-463</inkml:trace>
  <inkml:trace contextRef="#ctx0" brushRef="#br0" timeOffset="1">1 230 10634,'3'6'9866,"13"-6"-8577,9-3-641,10 4-720,9 4-456,-2 2-1441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15971,'9'13'1215,"18"27"1591,-18-33-1277,-7-17 550,-4-10-1603,1-1 1,0 1-1,2 0 0,1-1 1,0 1-1,11-39 1,-9 44-415,1 0 0,1 0 1,0 1-1,1 0 0,0 0 1,1 1-1,1 0 0,0 0 1,17-18-1,-22 28-77,0-1 1,0 1 0,0 0-1,0 0 1,1 1-1,-1-1 1,1 1 0,0 0-1,5-2 1,-8 4-10,-1-1 0,0 1 0,1-1 0,-1 1 1,1 0-1,-1 0 0,1-1 0,-1 1 0,0 0 0,1 0 1,-1 1-1,1-1 0,-1 0 0,1 0 0,-1 1 0,1-1 1,-1 1-1,0-1 0,1 1 0,-1-1 0,0 1 0,1 0 0,-1 0 1,0 0-1,0 0 0,0 0 0,0 0 0,0 0 0,0 0 1,0 0-1,0 0 0,1 2 0,-2 0-28,1-1 1,0 0-1,-1 1 0,1-1 0,-1 1 0,0-1 1,0 1-1,0-1 0,0 1 0,-1-1 1,1 1-1,-1-1 0,1 0 0,-1 1 1,0-1-1,-1 4 0,-21 36-460,22-42 501,-7 12-113,-1-2-1,0 1 1,-13 10-1,-20 25 180,41-45 9,0 1 0,0-1 0,1 0 0,-1 0-1,0 0 1,1 1 0,-1-1 0,1 0 0,0 1 0,-1-1 0,1 0-1,0 1 1,0-1 0,0 0 0,0 1 0,0-1 0,0 1-1,0-1 1,1 0 0,-1 1 0,0-1 0,1 0 0,-1 1-1,1-1 1,-1 0 0,1 0 0,0 0 0,-1 1 0,1-1-1,0 0 1,0 0 0,0 0 0,0 0 0,0 0 0,0 0-1,0-1 1,0 1 0,0 0 0,0 0 0,1-1 0,-1 1-1,0-1 1,2 1 0,4 3-30,0-1 0,-1-1 0,1 1 0,1-1 0,-1-1-1,11 2 1,22 1-3302,61 14 0,-66-10-1467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4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48 365 8650,'34'34'3515,"-30"-34"-779,-3-7-1408,-4-12-436,3 16-480,-7-84 2045,4 41-2163,-11-58-1,11 91-727,0 0 0,-1 1 1,0-1-1,-1 1 0,0 0 0,-1 0 1,0 1-1,-1 0 0,-10-13 0,39 29 6785,3-1-5429,17 4 350,42 4 0,-13-12-1281,-60-1-709,-1 0-1,1-1 0,-1 0 1,14-6-1,-18 6-2547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4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15939,'19'0'5786,"24"0"-4858,5 0-616,3-5-600,-7-5-656,-4-1-2361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5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12299,'12'94'4554,"-12"-93"-4423,0 0-1,0 0 1,0 0-1,0 0 1,0 0 0,0-1-1,0 1 1,1 0 0,-1 0-1,0 0 1,0 0-1,1-1 1,-1 1 0,1 0-1,-1 0 1,0 0-1,1-1 1,0 1 0,-1 0-1,1-1 1,-1 1 0,1 0-1,0-1 1,-1 1-1,1-1 1,0 1 0,0-1-1,-1 0 1,1 1 0,0-1-1,1 1 1,14-8 723,-14 5-454,6-4-39,-1 0-1,0-1 1,0 0-1,-1-1 0,0 1 1,0-1-1,0 0 1,-1 0-1,7-18 1,6-6 354,-11 21-479,7-9 420,-2-1 0,0-1 0,15-38 1,-21 45-95,-3 20-287,-2 30-259,-1-21-113,1-2-141,0 0 1,1-1-1,1 1 1,-1-1-1,2 1 1,0-1-1,0 0 1,10 17-1,-8-18-656,0-1 0,1 0 0,0-1-1,1 1 1,13 11 0</inkml:trace>
  <inkml:trace contextRef="#ctx0" brushRef="#br0" timeOffset="1">116 231 14459,'3'-2'6289,"5"6"-2624,-1-4-2409,12 0-1288,48-2-640,-33-1-480,5-10-1160,0 3-473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5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49 10354,'-14'-28'7490,"12"26"-7273,1 0 0,-1 1 0,0-1 0,1 0-1,-1 1 1,0 0 0,0-1 0,0 1 0,0 0 0,0 0 0,-1 0 0,1 0 0,0 1 0,0-1 0,-1 0 0,1 1 0,-4-1 0,1 1-68,0 0 0,0 0 1,0 1-1,0-1 0,0 1 1,0 0-1,0 0 0,1 1 1,-1 0-1,0-1 0,1 1 0,-1 1 1,1-1-1,-1 1 0,1 0 1,0 0-1,0 0 0,-5 6 1,-2 2-20,0 1 1,1 0 0,0 0-1,-11 22 1,17-28-122,0 0 1,1 0-1,0 1 1,0-1-1,1 1 1,0-1 0,-3 13-1,5-16-60,0-1 0,0 1 0,0-1 0,1 1 0,-1-1 0,0 1 0,1-1 0,0 1 0,-1-1 0,1 1 0,0-1-1,0 0 1,1 1 0,-1-1 0,0 0 0,1 0 0,-1 0 0,1 0 0,0 0 0,0 0 0,-1-1 0,1 1 0,0-1 0,1 1 0,1 1 0,6 2-170,-1-1-1,1 1 1,1-1 0,-1-1 0,0 0 0,1-1-1,-1 0 1,1 0 0,0-1 0,18 0 0,1-2-400,0-1 0,45-9 0,-57 7 205,0-1 0,0 0-1,-1-1 1,30-14 0,-38 15 337,0 0 1,0-1 0,-1 0 0,1-1 0,-1 1 0,-1-1-1,1-1 1,-1 0 0,11-16 0,-17 22 206,1 1 1,-1-1 0,0 0-1,0 0 1,-1 1-1,1-1 1,0 0-1,0 0 1,-1 0 0,1 0-1,-1 0 1,0 0-1,0 0 1,0 0-1,0 1 1,0-1 0,0 0-1,0 0 1,0 0-1,-1 0 1,1 0-1,-1 0 1,1 0 0,-1 0-1,0 0 1,0 1-1,0-1 1,0 0-1,0 1 1,0-1 0,0 0-1,-1 1 1,1 0-1,-1-1 1,1 1-1,-1 0 1,1 0 0,-1-1-1,0 1 1,1 1-1,-1-1 1,0 0-1,0 0 1,0 1 0,0-1-1,1 1 1,-1-1-1,0 1 1,0 0-1,0 0 1,0 0 0,0 0-1,-4 0 1,1 1-11,0 1 1,0-1-1,0 1 1,0 0-1,0 0 1,0 1-1,1-1 1,-1 1 0,1 0-1,0 0 1,0 1-1,0-1 1,0 1-1,0 0 1,1 0-1,-6 9 1,5-8-160,0 1 1,1 0-1,-1 0 0,1 0 1,1 0-1,-1 1 0,1-1 1,0 1-1,1 0 1,0-1-1,0 1 0,0 13 1,1-18-33,1 1-1,-1 0 1,1 0 0,0-1 0,0 1 0,0 0 0,0-1 0,0 1 0,0-1-1,1 1 1,-1-1 0,1 0 0,0 1 0,0-1 0,0 0 0,0 0-1,0-1 1,0 1 0,1 0 0,-1-1 0,0 1 0,1-1 0,-1 0-1,1 1 1,0-1 0,-1-1 0,1 1 0,0 0 0,4 0 0,9 1-121,-1 0 1,1-1 0,-1 0-1,19-3 1,10-3-470,-1-2 0,78-22-1,-74 16-3785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0:0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39 385 9362,'-6'30'2551,"6"-29"-2440,0 0 1,1 0-1,-1 0 0,0 0 0,0 0 0,1 0 1,-1 0-1,0 0 0,1 0 0,-1 0 1,1 0-1,-1 0 0,1-1 0,0 1 0,-1 0 1,1 0-1,0-1 0,1 2 0,2 0 81,0-1 0,0 1 0,1-1 0,-1 0 0,0 0 0,1-1-1,-1 1 1,1-1 0,-1 0 0,1 0 0,5-1 0,-5 1-108,-1-1 0,1 1 0,-1-1 0,1 0 0,-1 0-1,1 0 1,-1-1 0,0 1 0,0-1 0,0 0 0,0 0 0,0-1 0,0 1 0,0-1 0,-1 0 0,6-4 0,-8 4-4,1 1 0,0-1 0,-1 1 0,0-1 0,1 0 0,-1 1 0,0-1 0,0 0 0,-1 0 0,1 0 0,0 0 0,-1 0 0,0 0 0,0 1 0,0-1 0,0 0 0,0 0 0,0 0 0,-1 0 0,0 0 0,1 0 0,-1 0 0,0 0 0,-1 1 0,1-1 0,-2-3 0,-9-14 674,-1 0 0,-1 0 0,-23-23 0,-19-28 401,50 63-1076,1-1 0,0 1 0,1-1 0,-1 0 0,2 0 0,-5-15 0,8 22-78,-1-1-1,1 1 1,0 0 0,0-1-1,0 1 1,0-1 0,0 1-1,1 0 1,-1-1 0,1 1-1,0 0 1,-1-1 0,1 1-1,0 0 1,0 0 0,0 0-1,1 0 1,-1 0 0,0 0-1,1 0 1,0 0 0,-1 1-1,1-1 1,0 0 0,0 1-1,0-1 1,0 1 0,0 0-1,4-2 1,-1 0-28,1 0 0,0 1 0,0 0 0,0 0 0,0 1 0,0-1-1,0 1 1,0 0 0,10 1 0,-14 0 4,0 0 1,1 0-1,-1 0 0,0 0 0,1 1 0,-1-1 1,0 1-1,1 0 0,-1-1 0,0 1 0,0 0 1,0 0-1,0 1 0,0-1 0,0 0 0,0 1 1,0-1-1,0 1 0,-1 0 0,1-1 0,0 1 1,1 3-1,-2-1-4,1-1 1,-1 1 0,0 0 0,0-1-1,0 1 1,0 0 0,-1 0-1,0 0 1,0 0 0,0 0 0,0 0-1,-1 5 1,-3 9-11,0 0 0,-2 0 0,0-1 0,-13 27 0,2-11 53,-26 35-1,23-39-83,-25 52 0,44-79-13,0 0 0,0 0 0,0 0 1,0 0-1,1 0 0,-1 0 0,1 0 0,0 0 0,-1 0 1,1 0-1,0 1 0,0-1 0,0 0 0,0 0 1,1 0-1,-1 0 0,1 0 0,-1 0 0,1 0 0,0 0 1,0 0-1,1 3 0,7 11-1849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0 298 15355,'43'27'5954,"-38"-53"-4106,3-8-696,-5-15-448,2 1-144,-2-13-888,4 4-664,2 7-1304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53 244 12011,'-20'30'1667,"-5"8"208,17-28 2053,53-85-945,-30 54-1726,22-48-1,16-76 3380,-50 133-3898,-1 31-769,2 2-183,6 27-2551,3 56 0,-12-59 1418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44 12491,'-84'-13'6289,"100"10"-1152,17 6-3577,7-6-1167,6-4-65,-7 2-760,0-4-529,-13 2-1471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0 447 13683,'4'-11'5113,"4"-10"-3401,6-23-1320,7-11 25,9-17 255,-6-4 128,2 12 176,-10 7-32,-8 27-152,2 13-175,-5 24-433,-2 16-8,9 33-136,4 16-88,3 16-480,7 1-577,2-19-1351,-4-10-633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17028,'1'4'7887,"-1"-4"-7749,16 10 1020,31 11-2621,-45-20 1424,163 49-5648,-142-44 4158,0-2 0,1 0 0,0-2 0,0-1 1,31-2-1,-52 1 1713,-1 0 0,1 0 0,0 0 0,0-1 1,-1 1-1,1-1 0,0 0 0,-1 0 0,1 0 0,-1 0 1,5-3-1,-6 3 162,0 0 1,-1 0 0,1-1-1,0 1 1,-1 0 0,1 0-1,-1-1 1,0 1 0,1 0 0,-1 0-1,0-1 1,0 1 0,0 0-1,0-1 1,0 1 0,0 0-1,0-1 1,0 1 0,-1 0-1,1-1 1,0 1 0,-1 0-1,1-1 1,-1 1 0,0 0 0,0-2-1,-31-61 5836,-26-28-3491,58 92-2689,-2-3-92,-3-6-380,5 8 414,0 1 0,1 0 0,-1 0-1,0 0 1,0-1 0,0 1-1,0 0 1,0 0 0,0 0 0,0 0-1,1 0 1,-1-1 0,0 1 0,0 0-1,0 0 1,0 0 0,1 0-1,-1 0 1,0 0 0,0 0 0,0 0-1,1 0 1,-1-1 0,0 1 0,0 0-1,0 0 1,1 0 0,-1 0-1,0 0 1,0 0 0,0 0 0,1 0-1,-1 0 1,0 1 0,0-1-1,0 0 1,0 0 0,1 0 0,-1 0-1,0 0 1,0 0 0,0 0 0,1 0-1,-1 0 1,0 1 0,19 4-3517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146 375 12963,'-60'69'5913,"70"-82"-2376,-3-5-2201,-1-21-1072,-3 0-400,-8-13-968,-4-5-600,-11 3-3738</inkml:trace>
  <inkml:trace contextRef="#ctx0" brushRef="#br0" timeOffset="1">13 80 14107,'-13'-78'5457,"59"76"-3584,6 2-1057,-5 0-112,2 13-416,-2 0-456,-12 5-1240,-4-2-665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13739,'0'1'5673,"8"-1"-3400,8 0-1209,12-1-800,6-4-216,8 5-888,2 2-585</inkml:trace>
  <inkml:trace contextRef="#ctx0" brushRef="#br0" timeOffset="1">428 232 15643,'-19'70'6394,"12"-96"-3746,4-3-751,-2-20-817,13-4-264,-3 2-936,0 6-344,-3 16-992,-4 9-913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8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22 16267,'19'-11'1652,"-17"10"-1280,0 0 1,0-1-1,0 1 0,1 0 0,-1 0 1,0 0-1,0 0 0,1 1 1,-1-1-1,4 0 0,-6 1-321,1 0-1,-1 0 0,0 1 0,0-1 1,1 0-1,-1 0 0,0 0 1,0 1-1,0-1 0,1 0 1,-1 0-1,0 1 0,0-1 1,0 0-1,0 1 0,0-1 1,1 0-1,-1 0 0,0 1 1,0-1-1,0 0 0,0 1 1,0-1-1,0 0 0,0 0 1,0 1-1,0-1 0,0 0 1,0 1-1,-1-1 0,-5 24 632,-5 4-540,-18 31 0,17-35-103,0 1-1,-8 27 1,20-52-42,0 0-1,0 0 1,1 1 0,-1-1 0,0 0-1,1 0 1,-1 0 0,1 0-1,-1 0 1,0 1 0,1-1 0,-1 0-1,0 0 1,1 0 0,-1 0-1,1 0 1,-1 0 0,0 0 0,1 0-1,-1 0 1,1 0 0,-1-1-1,0 1 1,1 0 0,-1 0 0,0 0-1,1 0 1,-1 0 0,0-1 0,1 1-1,-1 0 1,0 0 0,1-1-1,-1 1 1,20-5-119,-15 4 115,16-3-145,-1-1 1,1-1-1,-1-1 1,26-12-1,-36 13 119,1 1 0,0 0-1,-1 0 1,21-4-1,-28 8 65,1 0 0,0 0 0,-1 1 0,1 0 0,0 0 0,-1 0 0,1 0 0,0 0 0,-1 1 0,1 0 1,-1 0-1,1 0 0,-1 0 0,1 0 0,-1 1 0,0-1 0,1 1 0,-1 0 0,5 4 0,25 26 461,-20-18-334,0 0 0,20 14 0,-30-26-162,1 1 0,-1-1 0,1 0 0,0 0 0,-1 0 1,1 0-1,0-1 0,0 0 0,0 1 0,1-1 0,-1-1 0,0 1 1,0-1-1,0 1 0,7-2 0,-8 1-72,0-1 0,-1 0 0,1 0 0,0 0 0,-1 0-1,1 0 1,-1-1 0,1 1 0,-1-1 0,0 1 0,0-1 0,0 0 0,0 0 0,0 0 0,0 0 0,2-3 0,0-1-324,0 0 0,-1 0 0,0 0 0,0 0 0,2-9 0,4-12-1571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3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15659,'60'-6'8296,"-33"4"-7913,1 1-1,54 6 1,-80-6-449,-1 1 1,1 0-1,-1 1 1,1-1-1,-1 0 1,0 0-1,1 0 1,-1 1-1,1-1 1,-1 1 0,0-1-1,0 1 1,1 0-1,-1-1 1,0 1-1,0 0 1,0 0-1,0 0 1,1 0-1,-1 0 1,1 2-1,-2-2-48,0 1 0,-1-1-1,1 1 1,-1-1-1,1 0 1,-1 1 0,0-1-1,1 0 1,-1 1 0,0-1-1,0 0 1,0 0-1,0 0 1,0 0 0,0 0-1,0 0 1,0 0-1,0 0 1,0 0 0,-1 0-1,-2 0 1,-18 14-597,12-8 723,-1 0-1,1 0 1,0 1 0,0 0 0,1 1 0,0 0 0,1 0 0,-11 16 0,18-24 47,1-1 1,-1 1-1,1 0 0,-1 0 1,1 0-1,-1-1 1,1 1-1,0 0 0,-1 0 1,1 0-1,0 0 1,0 0-1,0 0 1,-1 0-1,1 0 0,0 0 1,1 0-1,-1 0 1,0 0-1,0 0 0,0 0 1,0-1-1,1 1 1,-1 0-1,0 0 1,1 0-1,-1 0 0,1 0 1,-1-1-1,1 1 1,-1 0-1,1 0 1,0-1-1,-1 1 0,1 0 1,0-1-1,0 1 1,-1-1-1,1 1 0,0-1 1,0 1-1,0-1 1,0 1-1,1-1 1,5 2 149,0 0 0,0-1 0,0 0 0,13 1 1,-14-2-225,84 1-867,-49-3-502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41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32 10690,'-43'-31'5561,"37"55"-952,-6 9-3176,-15 1-1137,-2 0-72,-7-6-536,2-6-456,11-12-521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2:00.4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 13083,'16'-3'5284,"13"6"-4135,-3 0-413,599 8 6898,-617-11-7597,13-1 71,1 0 1,-1 1 0,0 1-1,1 2 1,-1 0 0,24 6-1,-25-6 77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42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8 496 13019,'-6'-11'5477,"4"-1"-4307,7-21-1056,11-14 681,1 1-1,39-73 1,10-26 1582,-41 63 784,-27 112-3168,2 0 0,0 0 0,2 0 0,2 0 0,0 0 0,12 37 0,-9-42-790,1 0 0,2 0-1,1-1 1,17 29-1,9 5-2352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4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40 12731,'-6'-12'5921,"-15"-7"-2376,21 16-1937,6-2-480,22 14-760,12 6-288,17 3-680,7 13-512,1-8-2081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4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2 307 13083,'-2'26'4823,"2"-44"-1196,2-51-1239,-1 58-2192,5-57 553,-6 64-691,1 1 0,-1-1-1,1 1 1,0 0-1,0-1 1,0 1-1,0 0 1,1 0-1,-1 0 1,1 0-1,0 0 1,0 0-1,0 0 1,0 0-1,3-2 1,-4 5-45,0-1-1,0 1 1,0 0 0,0 0 0,0 0-1,0 0 1,0 0 0,0 0 0,1 0 0,-1 0-1,0 0 1,0 0 0,0 0 0,0 1-1,0-1 1,0 0 0,0 1 0,0-1 0,0 1-1,0-1 1,0 1 0,-1-1 0,1 1-1,0 0 1,0 0 0,1 1 0,21 23-131,-4 1-191,26 25 0,-39-45 263,0 0 0,0-1 0,0 0 0,1 0 0,0 0 0,0-1 0,0 1 0,1-2 0,-1 1-1,9 1 1,-15-4 51,0-1 0,1 1 0,-1-1 0,0 0 0,0 0 0,1 0 0,-1 0 0,0 0 0,1 0-1,-1 0 1,0 0 0,1 0 0,-1-1 0,0 1 0,0 0 0,1-1 0,-1 1 0,0-1 0,0 0 0,0 1 0,0-1-1,0 0 1,1 0 0,-1 1 0,-1-1 0,1 0 0,0 0 0,0 0 0,0 0 0,0 0 0,-1-1 0,1 1 0,0 0-1,-1 0 1,1 0 0,-1-1 0,0 1 0,1 0 0,-1 0 0,0-1 0,0 1 0,0 0 0,0-1 0,0 1 0,0-2-1,0-7 139,0 0-1,-1 0 0,0 0 1,-4-16-1,-4-9 213,5 24-288,1 0 1,0 0-1,1 0 1,0-1 0,0 1-1,1 0 1,1-1-1,1-11 1,-1 22-140,1-1 1,0 0-1,-1 1 1,1-1-1,0 0 1,0 1-1,0 0 1,0-1-1,0 1 1,0-1-1,0 1 1,1 0-1,-1 0 1,0 0-1,1 0 1,-1 0-1,1 0 1,-1 0 0,1 0-1,-1 0 1,1 1-1,0-1 1,-1 1-1,1-1 1,0 1-1,-1 0 1,1-1-1,3 1 1,5 0-661,1 0-1,0 0 1,16 3 0,-21-2 410,44 6-2105,5-1-593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4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5 8602,'-5'-5'7203,"5"5"-7053,-18 1 4090,14 0-4160,1 0 1,-1 0-1,1 0 0,-1 0 0,1 1 1,0-1-1,0 1 0,0 0 1,-3 2-1,-94 82 790,93-80-801,1 0-17,0-1 1,0 2-1,1-1 1,0 0-1,1 1 1,-1 0 0,1 0-1,0 1 1,-3 10-1,6-16-45,0 1-1,0-1 0,1 0 1,-1 1-1,1-1 0,0 1 1,0-1-1,-1 1 0,2-1 1,-1 1-1,0 0 1,0-1-1,1 0 0,0 1 1,-1-1-1,1 1 0,0-1 1,0 0-1,0 1 0,0-1 1,1 0-1,-1 0 1,1 0-1,-1 0 0,1 0 1,0 0-1,0 0 0,-1-1 1,1 1-1,0-1 0,1 1 1,-1-1-1,0 0 0,3 1 1,1 1-119,0-1 1,0 0-1,0 0 1,1 0 0,-1-1-1,1 0 1,-1 0-1,1-1 1,-1 0-1,1 0 1,-1 0-1,1-1 1,-1 0 0,1 0-1,-1-1 1,0 0-1,1 0 1,-1 0-1,0-1 1,-1 0-1,1 0 1,0 0 0,6-6-1,12-9-971,-1-1 1,0-2-1,35-40 0,-30 29 663,-4 9 602,34-27 0,-50 42 3208,-8 16-1655,0-5-1735,0 31 200,2 1-1,8 49 0,-7-71-297,0 1 0,0-1 0,2 0 0,-1-1-1,2 1 1,0-1 0,0 0 0,1 0 0,13 16-1,-5-15-1052,-3-10-386</inkml:trace>
  <inkml:trace contextRef="#ctx0" brushRef="#br0" timeOffset="1">692 23 12803,'5'11'4985,"-3"15"-3553,-1 5-464,-1 10-432,-4 3-183,2-2-233,0-3-152,1-13-921,1-7-863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4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13667,'2'0'6001,"3"0"-2208,16 0-2601,11 3-320,15 2-143,7 0-185,-2-2-784,-8-3-344,-8 2-873,-5-2-543,-2-2-945</inkml:trace>
  <inkml:trace contextRef="#ctx0" brushRef="#br0" timeOffset="1">411 33 12707,'65'-32'4961,"-70"46"-3377,5 9-640,5 3-336,0 0-71,16-2 55,4-1-128,4-8-88,5-7-88,-11-10-232,-4-6-144,-2-8-440,-4-7-352,-2-3-929,-3-3-79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4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11795,'15'-2'4356,"11"-2"-215,-18 4-3909,0-1-1,0 1 1,-1 0-1,1 1 1,0 0-1,7 2 1,1 0-28,-11-2-257,0 0 0,0 0 0,0 0 0,-1 0 0,1 1 1,0 0-1,8 4 0,-13-5-9,0-1 0,1 1 0,-1 0 0,0-1 0,1 1 0,-1-1 0,0 1 1,0 0-1,0-1 0,1 1 0,-1 0 0,0-1 0,0 1 0,0 0 0,0 0 0,0-1 0,0 1 0,0 0 0,-1-1 0,1 1 0,0 0 0,0-1 1,0 1-1,-1-1 0,1 1 0,0 0 0,-1-1 0,1 1 0,0-1 0,-1 1 0,1-1 0,-1 1 0,0 0 0,-16 17-1331,-20 8-315,24-17 1430,0 1-1,-22 20 1,31-27 613,1 1 0,-1 0 1,1 1-1,1-1 0,-1 1 1,0-1-1,-2 9 1,5-12-225,-1-1 0,1 1 1,0 0-1,0-1 0,0 1 1,0 0-1,1-1 0,-1 1 1,0 0-1,0-1 0,0 1 1,0 0-1,1-1 0,-1 1 1,0 0-1,1-1 0,-1 1 1,1-1-1,-1 1 0,0 0 1,1-1-1,-1 1 0,1-1 1,-1 0-1,1 1 0,0-1 1,-1 1-1,1-1 0,-1 0 1,1 1-1,0-1 0,-1 0 1,1 0-1,0 0 0,-1 1 1,1-1-1,0 0 0,-1 0 1,1 0-1,0 0 0,1 0 1,36 2-61,-33-2 51,28-1-917,-3-2-650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44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15 14187,'-11'2'1296,"1"1"0,-1 1-1,1 0 1,0 0 0,-13 8 0,11-5-1232,0 1 1,1 0-1,0 1 1,0 0-1,1 1 1,0 0-1,1 0 1,0 1-1,0 1 1,1-1-1,-8 18 1,14-25-73,0 0 0,0 1 1,1-1-1,0 0 1,0 1-1,0-1 1,1 1-1,-1-1 1,1 1-1,0-1 1,1 8-1,-1-10 0,1 0 0,-1 1 0,1-1 0,0 0 0,0 0 0,0 0 0,0 0 0,0 0 0,0 0 0,1 0 0,-1 0 0,0 0 0,1 0 0,0-1 0,-1 1 0,1 0 0,0-1 0,0 0 0,0 1 0,0-1 0,0 0 0,0 0 0,3 1 0,3 1-51,1-1 1,-1 0-1,1-1 0,-1 0 1,1 0-1,-1 0 1,1-1-1,0-1 0,-1 0 1,1 0-1,12-3 1,6-4-220,0-1 1,30-15-1,2-1-68,-58 24 331,1 1 0,-1-1 0,1 0 1,-1 1-1,1-1 0,0 1 0,-1 0 0,1-1 0,0 1 0,-1 0 0,1 0 0,0 0 1,-1 0-1,1 1 0,0-1 0,-1 0 0,1 1 0,-1-1 0,1 1 0,-1-1 0,1 1 1,-1 0-1,1 0 0,-1 0 0,1 0 0,1 1 0,0 2-62,0 0 1,0 1-1,-1-1 0,1 0 0,-1 1 0,0-1 1,1 7-1,0-3 6,19 45 409,-14-106 4692,-5 30-4396,0-1 0,2 1-1,1 0 1,1 0 0,10-25 0,-14 42-572,0-1 1,0 0-1,0 1 1,1 0-1,0 0 0,0 0 1,0 0-1,1 1 1,0 0-1,0 0 0,1 0 1,-1 0-1,1 1 1,0 0-1,0 0 0,0 0 1,1 1-1,-1 0 1,1 1-1,0-1 0,9-1 1,-15 3-89,1 1-1,0-1 1,-1 1 0,1 0 0,0-1 0,0 1-1,-1 0 1,1 0 0,0 0 0,0 0 0,-1 1 0,1-1-1,0 0 1,-1 1 0,1-1 0,0 1 0,-1 0-1,1-1 1,-1 1 0,1 0 0,-1 0 0,1 0 0,-1 0-1,1 0 1,-1 0 0,0 1 0,0-1 0,0 0-1,0 1 1,0-1 0,0 1 0,0-1 0,0 1 0,0-1-1,-1 1 1,1 0 0,-1-1 0,1 1 0,-1 0-1,1-1 1,-1 3 0,0 2-106,0-1-1,-1 0 1,1 0-1,-1 1 1,0-1-1,-1 0 1,1 0-1,-1 0 1,0 0-1,0 0 1,0-1-1,-7 10 1,1-4 74,0-1 1,-1 1 0,-1-1-1,1-1 1,-2 0-1,1 0 1,-1-1-1,0 0 1,0-1-1,-1-1 1,0 1 0,0-2-1,0 0 1,-24 5-1,60 10-139,-15-12 115,0 0-15,1 0-1,0 0 0,20 9 0,-27-15 92,1 0-1,-1 0 0,0 0 0,0 0 0,1 0 1,-1-1-1,1 1 0,-1-1 0,0 0 0,1 0 1,-1 0-1,1-1 0,-1 1 0,1-1 1,-1 0-1,0 0 0,0 0 0,5-2 0,0-2 80,0 0 0,0-1 0,-1 0 0,1 0 0,-1-1 0,-1 0 0,1 0 0,8-14 0,40-68 1301,-51 81-1220,14-29 563,-14 27-385,0 0 0,1 1 0,9-14-1,-14 23-316,0 0 0,1-1 0,-1 1-1,1 0 1,-1 0 0,1 0 0,-1 0 0,0-1-1,1 1 1,-1 0 0,1 0 0,-1 0-1,1 0 1,-1 0 0,1 0 0,-1 0 0,1 0-1,-1 0 1,0 0 0,1 1 0,-1-1-1,1 0 1,-1 0 0,1 0 0,-1 0 0,0 1-1,1-1 1,-1 0 0,1 1 0,-1-1-1,0 0 1,1 0 0,-1 1 0,0-1-1,0 1 1,1-1 0,-1 0 0,0 1 0,0-1-1,1 1 1,-1-1 0,0 1 0,13 20-37,-12-20 40,78 143-2710,-43-83-241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4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17092,'0'-1'6777,"14"4"-4280,6-2-1889,16-1-920,11-4-496,0-9-1137,2 3-711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4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106 381 14843,'-7'6'1108,"-16"8"2554,15-17-2113,6-12-345,3-48-735,0 25-778,-1-1 0,-2 1-1,-1 0 1,-11-49 0,12 81 309,0-1 0,0 1 0,-1-1 0,0 1 1,0 0-1,0 0 0,-1 0 0,0 1 1,0-1-1,-1 1 0,-9-9 0,80 18 1777,109 21 19,-60 5-3538,-92-20-135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45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17356,'1'0'6249,"4"2"-4793,18 0-1336,6-2-184,21 1-1056,4 3-904</inkml:trace>
  <inkml:trace contextRef="#ctx0" brushRef="#br0" timeOffset="1">322 157 16684,'60'45'6697,"-60"-54"-4192,7-16-1825,-5-6-320,4-8-696,9 0-312,-4 7-1169,4 6-687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2:01.5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63 18 9658,'-15'0'3076,"9"0"-2384,1-1 1,-1 1 0,1 1-1,0-1 1,-1 1 0,-9 3-1,40-1 2100,132-14-281,64-3-375,22 17-519,-178 0-1102,113 23 1,-170-25-514,0 1 1,0 1 0,0-1-1,7 5 1,-51-21-4331,2 1 1578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4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12635,'-9'3'2012,"-1"0"0,1 1 0,-17 9 0,9-3-1615,0 1 1,1 1 0,1 0 0,-28 29 0,37-34-324,0 1 1,0-1 0,1 1 0,-1 0 0,2 0 0,-1 0 0,1 1 0,0 0 0,-3 14 0,6-20-63,0 0 0,1 0 0,0 0 0,-1 0 1,1 0-1,0 0 0,0 1 0,1-1 1,-1 0-1,1 0 0,-1 0 0,1 0 0,0 0 1,0 0-1,0 0 0,1 0 0,-1-1 1,1 1-1,-1 0 0,1-1 0,0 1 0,0-1 1,0 1-1,1-1 0,-1 0 0,0 0 0,1 0 1,-1 0-1,1-1 0,0 1 0,0-1 1,3 2-1,0 0-4,-1-1 0,1 0 0,0 0-1,0 0 1,1-1 0,-1 0 0,0 0 0,0 0 0,1-1 0,-1 0 0,0 0 0,1-1 0,11-2 0,-10 1-9,1-1 1,-1 0 0,0-1 0,0 0 0,0-1-1,0 1 1,-1-1 0,13-11 0,3-7 198,0-2 1,-2 0-1,-1-1 0,21-35 1,-28 41 160,3-4 748,-11 16 3046,71 174-5529,-64-128-2745,-10-27 783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4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18340,'-18'12'6361,"67"-16"-5841,3 3-464,-2 1-1160,-11-2-832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4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38 17580,'39'-37'6945,"-41"45"-4248,-6 11-2001,-2 9-232,-3 6-408,-5-1-312,0-4-1288,0-6-961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4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21 445 10786,'11'-31'6385,"-7"-4"-3923,-6-38-1865,0 56 3,0-26-136,-2-22 382,-22-116 0,32 195-728,0 0-1,0-1 1,2 0 0,-1 0-1,11 12 1,60 76-121,-70-93-1,0 1-1,0-1 0,1 0 1,0 0-1,0-1 1,16 9-1,-23-15 5,1 1-1,-1-1 1,1 0-1,-1 0 1,1 0-1,-1 0 1,1-1-1,0 1 1,0-1-1,-1 0 1,1 1-1,0-1 1,0 0-1,-1-1 1,1 1-1,0 0 1,0-1-1,-1 0 1,1 1-1,-1-1 1,1 0-1,0 0 1,-1-1 0,0 1-1,1 0 1,-1-1-1,0 0 1,0 1-1,1-1 1,-1 0-1,-1 0 1,4-4-1,3-7 31,0 0 0,-2-1 0,1 0 0,-2 0 0,0-1 0,0 1 0,-2-1 0,3-20 0,6-14 430,-8 67 214,-1 21-656,-2-15-43,2-1 0,7 30 0,-8-44 24,1 0-1,0-1 1,0 1 0,1-1-1,0 1 1,0-1 0,1 0-1,0-1 1,7 9 0,-11-15 15,1 1 1,0-1-1,-1 0 1,1 1 0,0-1-1,0 0 1,-1 0-1,1-1 1,0 1-1,0 0 1,0 0 0,0-1-1,0 0 1,0 1-1,0-1 1,1 0 0,-1 0-1,0 0 1,0 0-1,0 0 1,0 0-1,0-1 1,0 1 0,0-1-1,0 1 1,0-1-1,0 0 1,0 0 0,0 0-1,0 0 1,-1 0-1,1 0 1,0-1-1,1-1 1,7-5 166,0 0-1,0-1 1,-1-1 0,9-11-1,34-48 1002,-34 43-475,2 0-1,37-37 0,-57 62-691,1 0 0,0 0 0,0 0 0,0 0-1,0 1 1,1-1 0,-1 0 0,0 0 0,0 1 0,0-1 0,1 1 0,-1-1-1,0 1 1,0-1 0,1 1 0,-1 0 0,0 0 0,1 0 0,-1 0 0,0 0-1,1 0 1,-1 0 0,1 0 0,-1 0 0,0 0 0,0 1 0,1-1 0,-1 1-1,0-1 1,1 1 0,-1-1 0,0 1 0,0 0 0,1 0 0,3 4-30,0 0 0,0 0 0,0 1 0,-1 0 0,6 9 0,4 6-165,64 90-5285,-59-79 1906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47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24 15915,'-122'-20'7218,"112"17"-3081,15 6-2689,13 0-560,17-1-560,11 1-280,9-3-808,-6-1-664,-2-3-1761,-3 1-3216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5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70 262 11394,'-16'19'1905,"6"-9"884,13-29-1080,0 5-1290,-1-1-1,0 1 1,-1-1-1,-1 1 1,0-1-1,-1 1 1,0 0-1,-1-1 1,-1 1-1,0 0 1,-1 0-1,-1 0 1,0 1-1,-1-1 1,-12-19-1,18 32-356,-1 0 0,0 0 0,1 0 0,-1 1 1,1-1-1,-1 0 0,1 0 0,-1 0 0,1 0 0,0 0 0,-1 0 0,1 0 0,0 0 0,0 0 0,0 0 0,0 0 0,0 0 0,0 0 0,0 0 0,0 0 0,0-1 0,2 1-11,-1 0-1,1 1 1,-1 0-1,1-1 1,0 1-1,-1 0 1,1 0-1,0 0 0,-1 0 1,1 0-1,0 0 1,-1 0-1,1 1 1,1 0-1,21 3 3,0 1 1,-1 1-1,0 1 0,0 1 1,22 12-1,-33-15-69,-1 1 0,1 1 1,-2-1-1,1 2 0,-1 0 0,0 0 1,0 1-1,-1 0 0,0 0 0,13 21 1,-20-28 9,0 1 0,-1 0 0,1 0-1,-1 0 1,0 0 0,0 0 0,0 0 0,-1 0 0,1 0 0,-1 0 0,1 0 0,-1 0 0,0 1 0,0-1 0,-1 0 0,1 0 0,-1 0-1,0 4 1,-1-3 7,0 0 0,0 0-1,0 0 1,0 0 0,-1-1-1,1 1 1,-1-1 0,0 1-1,0-1 1,0 0 0,-6 4-1,-2 0 27,-1 1-1,0-2 1,0 0-1,0 0 0,-1-1 1,0 0-1,-15 3 1,15-6-1,0 0 0,0 0 0,-22-1 1,29-1-32,0 0 0,0-1 1,0 1-1,0-2 1,0 1-1,1 0 0,-1-1 1,1 0-1,-11-6 0,15 8-7,0 0-1,1 0 0,-1-1 1,0 1-1,0-1 0,1 1 0,-1 0 1,0-1-1,1 1 0,-1-1 1,0 0-1,1 1 0,-1-1 1,1 1-1,-1-1 0,1 0 0,-1 1 1,1-1-1,0 0 0,-1 0 1,1 1-1,0-1 0,0 0 1,-1 0-1,1 0 0,0 1 0,0-1 1,0 0-1,0 0 0,0 0 1,0 1-1,0-1 0,0 0 0,0 0 1,0 0-1,1 1 0,-1-1 1,0 0-1,1 0 0,-1 0 1,0 1-1,1-1 0,-1 0 0,1 1 1,-1-1-1,1 0 0,0 0 1,2-2-68,0 1 0,1-1 0,-1 1 0,0 0 0,1 0 0,0 0 0,-1 1 0,5-2 0,7-2-175,1 2-1,-1-1 1,1 2 0,0 0 0,0 1-1,0 1 1,18 1 0,12 4-413,50 13 0,-8 0 285,-85-18 444,-1 1 0,1-1 1,-1 1-1,0-1 0,1 0 0,-1 0 1,1 0-1,-1 0 0,1-1 0,-1 1 1,1-1-1,-1 1 0,0-1 0,1 0 1,-1 0-1,0 0 0,0 0 0,4-3 1,-5 3 51,1-1 0,-1 1 0,0-1 0,0 0 0,0 0 0,0 1 0,0-1 1,-1 0-1,1 0 0,0 0 0,-1 0 0,0 0 0,1 0 0,-1 0 0,0 0 0,0 0 1,0-4-1,-2-8 403,-1 1 0,0-1 1,-1 1-1,0 0 0,-7-14 1,6 15-526,5 11 10,-10-35 126,10 35-180,0 0-1,0 0 1,0 1-1,0-1 1,0 0-1,0 1 1,0-1-1,0 0 1,0 0-1,1 1 1,-1-1-1,0 0 1,0 1-1,1-1 1,-1 0-1,1 1 0,-1-1 1,0 1-1,1-1 1,-1 1-1,1-1 1,0 1-1,-1-1 1,1 1-1,-1-1 1,1 1-1,0 0 1,-1-1-1,1 1 1,0 0-1,-1-1 1,1 1-1,0 0 1,-1 0-1,1 0 1,0 0-1,0 0 0,-1 0 1,1 0-1,0 0 1,0 0-1,-1 0 1,1 0-1,1 0 1,22 4-2681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5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1 320 14555,'9'3'977,"0"-1"1,0 1-1,1-2 0,-1 1 0,15-1 1,-9-1-691,-1-1 0,1 0 1,14-4-1,-3-1-337,0-1 0,0-2 0,31-15 1,-54 23 73,0 0 1,1-1 0,-1 0 0,0 0 0,-1 0-1,1 0 1,0 0 0,0-1 0,3-3-1,-5 4 10,-1 1-1,1 0 0,0 0 0,-1-1 1,0 1-1,1 0 0,-1 0 1,0-1-1,1 1 0,-1 0 0,0-1 1,0 1-1,0 0 0,0-1 0,0 1 1,0-1-1,-1 1 0,1 0 0,0 0 1,-1-1-1,1 1 0,-1 0 0,1-1 1,-1 1-1,0 0 0,1 0 0,-1 0 1,0 0-1,-1-1 0,-12-14 412,-1 1-1,0 1 0,-1 1 1,-1 0-1,-26-15 1,-10-9 174,-8-14-27,60 51-589,1-1 0,0 1 0,-1 0 0,1 0 1,0-1-1,0 1 0,-1 0 0,1-1 0,0 1 0,0 0 0,0-1 0,-1 1 0,1 0 0,0-1 0,0 1 0,0-1 0,0 1 0,0 0 0,0-1 0,0 1 0,0 0 0,0-1 0,0 1 0,0-1 0,0 1 0,0 0 0,0-1 0,0 1 0,0-1 0,0 1 0,0 0 0,1-1 0,-1 1 1,0 0-1,0-1 0,0 1 0,1 0 0,-1-1 0,0 1 0,1 0 0,-1-1 0,0 1 0,0 0 0,1 0 0,-1 0 0,0-1 0,1 1 0,0 0 0,21-7-73,6 4-263,0 0 0,1 2 0,-1 2 0,1 0 0,-1 2 0,0 1 0,0 1 0,0 1 0,0 2 0,34 14 0,-55-19 298,-1 0 1,1 0 0,-1 1 0,0 0 0,0 1 0,0-1 0,0 1 0,-1 0 0,0 0 0,0 1 0,0 0 0,7 11-1,-11-13 78,0-1-1,1 0 0,-1 0 1,0 1-1,-1-1 0,1 0 0,-1 1 1,1-1-1,-1 1 0,0-1 1,0 1-1,0-1 0,-1 1 1,1-1-1,-1 0 0,0 1 0,0-1 1,0 0-1,-1 1 0,1-1 1,-1 0-1,1 0 0,-1 0 0,0 0 1,0-1-1,0 1 0,-1 0 1,1-1-1,-5 4 0,0-1 170,0 1 0,0-1 0,0 0 0,-1-1 0,1 0 0,-1 0 0,0 0 0,-1-1 0,1-1 0,-1 1 0,1-1 0,-1-1 0,0 0 0,1 0 0,-1 0 0,0-1 0,-17-2 0,22 1-156,-1 1-1,0-1 1,1 0 0,-1-1 0,1 1 0,-1-1-1,1 0 1,-1 0 0,1 0 0,0 0-1,0-1 1,0 0 0,1 0 0,-1 0 0,1 0-1,-1 0 1,1-1 0,0 1 0,0-1-1,1 0 1,-1 0 0,1 0 0,0 0-1,0-1 1,0 1 0,0-1 0,1 1 0,0-1-1,0 1 1,0-1 0,0 0 0,1 0-1,0 1 1,0-8 0,1 8-117,-1-1 0,1 0-1,-1 0 1,1 0 0,1 1 0,-1-1 0,1 1-1,-1-1 1,1 1 0,1-1 0,-1 1 0,1 0-1,-1 0 1,1 0 0,0 1 0,1-1 0,-1 1-1,1-1 1,5-3 0,-3 3-203,1 0 1,0 0-1,0 1 0,0-1 1,0 2-1,1-1 1,-1 1-1,1 0 0,0 1 1,0 0-1,11-1 0,48 3-2204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5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67 12683,'9'-18'5595,"-7"-11"-2048,-2 18-1934,-2 2 713,-1 15-1175,-3 14-432,-6 26-750,-3-1-1,-25 56 1,34-87-92,-6 6-219,7-15 88,3-10-113,3 4 314,0 0 0,0 0 1,0 0-1,0 0 0,0 0 1,0 0-1,0 0 0,0 0 1,1 0-1,-1 0 1,0 1-1,0-1 0,1 0 1,-1 1-1,0-1 0,1 1 1,-1 0-1,1-1 0,-1 1 1,3 0-1,31-5-934,-26 5 600,0 1 0,0 0 0,0 1 0,0 0 0,0 1 0,-1 0 0,1 0 0,-1 0 0,1 1 0,10 8 0,-10-7 122,0 0-1,0-1 1,1 0 0,-1 0 0,1-1 0,0 0 0,15 2 0,-23-5 307,-1 0 1,1 0 0,-1 0-1,1 0 1,-1-1 0,1 1 0,0-1-1,-1 1 1,1-1 0,-1 1-1,0-1 1,1 0 0,-1 1 0,0-1-1,1 0 1,-1 0 0,0 0-1,0 0 1,0 0 0,0 0 0,0-1-1,0 1 1,0 0 0,0-1-1,0 1 1,0 0 0,-1-1 0,1 1-1,-1-1 1,1 1 0,-1-1-1,1 1 1,-1-1 0,0 1 0,0-1-1,0 0 1,0 1 0,0-4-1,0-7 583,-1-1 0,0 0 0,-5-20-1,5 25-402,-1-5 106,-2-2-147,2-1 1,0 0 0,0 0-1,2-21 1,6 24-1613,5 10-907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116 330 11755,'99'37'4524,"-98"-36"-4404,0-1 0,0 1-1,0-1 1,1 0-1,-1 1 1,0-1-1,0 0 1,0 0-1,1 0 1,-1 0-1,0 0 1,0 0-1,1 0 1,-1 0-1,0 0 1,0-1-1,0 1 1,0 0-1,1-1 1,-1 1-1,0-1 1,0 0-1,0 1 1,0-1 0,0 0-1,0 1 1,0-1-1,1-1 1,-1-1 21,0 1 1,0 0 0,0 0-1,0-1 1,-1 1 0,1-1-1,-1 1 1,1 0 0,-1-5-1,1-1 155,0-3-226,-1 0 1,0 0-1,0 0 1,-1 0-1,-1 0 0,1 0 1,-2 1-1,0-1 1,0 0-1,-1 1 1,0 0-1,0 0 0,-9-13 1,3 7-195,1 1 0,-2 1 0,0 0 0,0 0 0,-1 1 0,-1 1 0,-23-18 1,31 26 69,-1 0 0,1 0 0,-1 1 1,1 0-1,-1 0 0,0 0 1,0 1-1,0 0 0,-1 0 0,1 1 1,0 0-1,-1 0 0,-10-1 0,16 2 66,1 0 0,-1 0 1,1 0-1,0 0 0,-1 0 0,1 0 0,-1 0 0,1 0 0,0 0 0,-1 0 0,1 0 0,-1 0 0,1 1 0,0-1 0,-1 0 0,1 0 0,0 0 0,-1 0 0,1 1 0,-1-1 0,1 0 0,0 0 0,0 1 0,-1-1 0,1 0 0,0 0 0,-1 1 0,1-1 0,0 0 0,0 1 1,0-1-1,-1 1 0,1-1 0,0 0 0,0 1 0,0-1 0,0 0 0,0 2 0,0-1 18,1 0 0,-1 0-1,1 0 1,-1 0 0,1-1 0,0 1 0,0 0 0,-1 0 0,1 0 0,0-1-1,0 1 1,0 0 0,0-1 0,2 2 0,11 4 52,0 0-1,1 0 1,-1-2 0,1 0-1,17 3 1,10 2-8,88 27-176,-52-12-1630,1-4 1,86 10-1,-138-28 1480,-11-1 260,0 1 0,0 0-1,-1 0 1,1 2 0,-1 0 0,17 7 0,-31-11 31,0 1 0,0-1 1,0 0-1,0 1 1,0-1-1,0 1 1,0 0-1,0-1 1,0 1-1,0 0 1,-1-1-1,1 1 1,0 0-1,0 0 1,-1 0-1,1-1 0,0 1 1,-1 0-1,1 0 1,-1 0-1,0 0 1,1 0-1,-1 0 1,0 0-1,1 1 1,-1-1-1,0 0 1,0 0-1,0 0 1,0 0-1,0 0 0,0 0 1,0 0-1,0 0 1,-1 0-1,1 0 1,0 0-1,-1 0 1,1 0-1,-1 0 1,1 0-1,-1 0 1,1 0-1,-1 0 1,0 0-1,1 0 0,-1 0 1,-1 1-1,-3 3 256,0-1-1,0 1 1,-1-1-1,1 0 1,-1-1 0,-7 4-1,4-2 175,0-1 1,-1-1-1,1 1 0,-1-2 1,0 1-1,0-1 0,0-1 1,0 0-1,-12 0 1,18-1-348,1 0 0,0 0 1,0-1-1,-1 1 1,1-1-1,0 0 1,0 0-1,0 0 0,0 0 1,0 0-1,0-1 1,0 1-1,0-1 1,0 0-1,1 0 0,-1 0 1,1 0-1,-1 0 1,1-1-1,0 1 1,0-1-1,0 1 0,0-1 1,0 0-1,1 0 1,-1 0-1,1 0 1,0 0-1,0 0 0,0 0 1,-1-4-1,2 4-97,-1 0-1,1 0 0,-1 0 0,1-1 1,0 1-1,0 0 0,0 0 0,1 0 1,-1 0-1,1 0 0,-1 0 1,1 0-1,0 0 0,0 0 0,1 0 1,-1 1-1,1-1 0,-1 0 1,1 1-1,0-1 0,0 1 0,0-1 1,0 1-1,0 0 0,5-3 1,-4 2-110,1 1 0,0 0 0,0 1 0,0-1 1,0 1-1,0-1 0,0 1 0,0 1 0,1-1 1,-1 0-1,0 1 0,0 0 0,1 0 1,-1 0-1,0 1 0,0-1 0,8 3 0,35 15-1722,6 9-700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5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 13995,'-49'20'7429,"-54"42"-5304,89-53-1871,0 1 1,0 1-1,1 0 0,1 1 1,-18 21-1,27-30-204,0 1 0,1 0 0,0 0 0,0 0 0,0 0 0,0 0 0,0 0 0,1 1 0,0-1 0,0 0-1,-1 9 1,2-10-32,0 0-1,1 1 0,-1-1 0,1 0 0,0 0 0,0 0 0,0 1 0,0-1 0,0 0 0,1 0 0,-1-1 0,1 1 0,0 0 1,0 0-1,0-1 0,0 1 0,1-1 0,2 3 0,4 2-52,0 0-1,1-1 1,0 0 0,0-1 0,1 0-1,-1 0 1,1-1 0,0 0 0,0-1-1,22 3 1,-7-3-676,0 0-1,0-2 0,51-4 1,-62 1 31,-1-1-1,0-1 1,0 0 0,-1-1-1,17-8 1,29-10-1325,-59 23 2170,1 0 0,-1 0 0,1 0 0,-1 0 0,1-1 0,-1 1 1,0 0-1,1 0 0,-1 0 0,0-1 0,1 1 0,-1 0 0,0-1 0,1 1 0,-1 0 0,0 0 0,1-1 0,-1 1 0,0-1 0,0 1 0,1 0 0,-1-1 0,0 1 0,0 0 0,0-1 0,0 1 0,0-1 0,0 1 0,1-1 0,-5-16 5069,0 1-5315,-10-31 1189,6 26-835,2-1 0,0 0 0,-4-34 0,13 44-1522,11 14-1553,10 6-2365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2:02.1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14627,'1'0'7413,"0"0"-7353,-1 0 1,0 0 0,0 0 0,0 0 0,1 0-1,-1 0 1,0 0 0,0 0 0,0 0 0,0 0 0,1 1-1,-1-1 1,0 0 0,0 0 0,0 0 0,0 0 0,0 0-1,1 0 1,-1 0 0,0 1 0,0-1 0,0 0 0,0 0-1,0 0 1,0 0 0,0 1 0,0-1 0,0 0 0,1 0-1,-1 0 1,0 0 0,0 1 0,0-1 0,0 0 0,0 0-1,0 0 1,0 1 0,0-1 0,0 0 0,0 0-1,0 0 1,-1 0 0,1 1 0,27 426 2890,-23-388-2817,2-1-1,14 55 0,-18-65 112,-4-25 82,-4-20-188,0-13-196,1 0-1,2-1 1,0 0 0,3 0-1,3-42 1,0 20 9,-3 0 0,-9-82 0,5 119 44,3 28-34,1 3 24,-4 32 2,-1 3-27,2-1-1,2 0 0,7 57 0,-3-77-2,-3-17 29,2 0 0,0 0 0,4 17 0,-13-92 111,4 40-110,-9-74-25,1-125 0,16 201-347,-1 21-191,-3 14-284,-2 20-715,-3 11-538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5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23 410 12219,'-6'1'9147,"3"-10"-7377,-2-38-1045,0 11-392,2-1-1,2-43 1,2 69-290,0 0 1,1 0 0,0 0 0,1 0 0,0 0 0,0 1-1,1-1 1,1 1 0,-1 0 0,12-16 0,-12 20-46,0 1 1,0 0-1,0 0 1,0 1-1,1-1 0,0 1 1,0 0-1,0 0 1,1 1-1,-1-1 1,1 1-1,0 0 0,0 1 1,0 0-1,0-1 1,0 2-1,0-1 1,1 1-1,8-1 0,-13 2-11,1 0 0,-1-1-1,0 1 1,1 0-1,-1 0 1,0 1-1,0-1 1,1 1 0,-1-1-1,0 1 1,0-1-1,0 1 1,0 0 0,1 0-1,-1 0 1,0 0-1,-1 1 1,1-1-1,0 0 1,2 3 0,-3-3-25,0 1 0,0 0 0,0 0 0,-1 0 0,1 0 0,0 0 0,-1 0 0,1 0 1,-1 0-1,0 0 0,0 0 0,0 0 0,0 1 0,0-1 0,0 0 0,0 0 0,-1 3 1,-2 4-89,0 1 1,0-1-1,-1 0 1,0 0 0,-1 0-1,0 0 1,-9 12-1,4-9 103,0 0-1,-21 18 0,28-27 83,-1 0 0,0 0 1,0 0-1,0 0 0,0-1 0,0 1 0,-1-1 1,1 0-1,-1-1 0,0 1 0,1-1 0,-1 0 1,-6 1-1,7-5 475,18 2-992,14 6-545,0 1 1,0 2-1,0 1 1,42 19-1,-31-11-263,50 13-1,-78-27 1607,1 0 1,-1-1-1,21 1 0,-30-3-147,0 0 0,0 0 0,-1 0 0,1 0 0,0 0 0,0 0 0,-1 0 1,1-1-1,0 1 0,0 0 0,-1-1 0,1 0 0,0 1 0,-1-1 0,1 0 0,-1 0 0,1 0 0,-1 0 1,1 0-1,-1 0 0,0 0 0,1-1 0,-1 1 0,0 0 0,0-1 0,0 1 0,0-1 0,0 0 0,0 1 1,-1-1-1,1 1 0,0-1 0,0-3 0,-1-4 211,1 0 0,-2 0-1,1-1 1,-1 1 0,0 0 0,-1 0 0,-3-11-1,-27-66-194,17 46-1765,14 36-790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5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120 402 14259,'-53'28'4977,"53"-28"-4926,-1 0-1,1 0 1,0 0-1,-1 0 1,1 0 0,0 0-1,0 1 1,-1-1-1,1 0 1,0 0-1,-1 0 1,1 0 0,0 0-1,-1 0 1,1-1-1,0 1 1,-1 0 0,1 0-1,0 0 1,0 0-1,-1 0 1,1 0-1,0 0 1,0-1 0,-1 1-1,1 0 1,0 0-1,0 0 1,-1-1 0,1 1-1,0 0 1,0 0-1,0-1 1,-1 1-1,1 0 1,0 0 0,0-1-1,0 1 1,0 0-1,0-1 1,0 1-1,0 0 1,0 0 0,0-1-1,0 1 1,0 0-1,0-1 1,0 1 0,1-20 756,0 13-435,1-48-169,-8-67 0,1 77-3042,-20-84-1,24 127 2699,1-1-147,-1 1 0,1-1 0,-1 1 0,1-1 0,-1 1 0,0-1-1,0 1 1,-1-1 0,1 1 0,0 0 0,-1 0 0,1 0 0,-1-1 0,0 1 0,0 1 0,0-1 0,-2-2 0,26 20 4456,-17-12-3284,0 1 0,1-1 0,0 0 0,10 5 0,1-5-651,0 0 0,0 0 0,0-2 0,1 0 0,-1-1 0,1-1 0,32-3 1,-15 0-1377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5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17276,'-109'94'6145,"112"-94"-5297,4 0-392,19-1-456,3 1-328,10-8-944,5-1-600</inkml:trace>
  <inkml:trace contextRef="#ctx0" brushRef="#br0" timeOffset="1">214 113 12651,'45'62'4473,"-40"-34"-3625,5-4-64,3-11 0,8-3 16,2-9-168,0-6-127,4 1-121,-9-3-64,-2-8-264,1 4-176,-3-7-816,6-3-553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5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80 13763,'-26'-76'5433,"50"78"-3536,12-2-1273,4 0-168,1-2-320,-4 0-408,-7 2-1121,-11-1-439</inkml:trace>
  <inkml:trace contextRef="#ctx0" brushRef="#br0" timeOffset="1">1 126 14899,'8'3'5721,"3"4"-3864,17-6-1577,9 1-104,14-2-616,9-3-672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5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56 293 8906,'-33'78'5244,"25"-66"1861,3-15-5545,2-8-1263,0 0-68,2-1 1,-1 0-1,2 0 1,-1 0-1,2 0 1,0 0 0,0 0-1,1 0 1,0 0-1,7-18 1,-2 9-140,1 0 1,1 0-1,1 0 1,21-30 0,-27 44-72,0 1 0,1 0 0,0 0 1,0 0-1,0 0 0,1 1 0,0 0 1,0 0-1,0 0 0,1 1 0,-1 0 1,1 0-1,0 1 0,0 0 0,12-4 1,-18 7-37,0-1 0,1 1 0,-1 0 1,0-1-1,0 1 0,0 0 0,1 0 0,-1 0 1,0 0-1,0 0 0,1 0 0,-1 0 1,0 1-1,0-1 0,1 0 0,-1 1 1,0-1-1,0 0 0,0 1 0,0 0 0,0-1 1,0 1-1,0 0 0,0-1 0,0 1 1,2 2-1,-3-2-22,1 1 0,0 0 0,-1 0 1,1-1-1,-1 1 0,0 0 0,0 0 1,0 0-1,0-1 0,0 1 0,0 0 0,0 0 1,0 0-1,-1 0 0,0 2 0,-2 6-101,0-1 0,-1 0 0,0 0 0,-1 0 0,-7 11 0,2-8 161,1-1 1,-2 0 0,1-1-1,-2 0 1,1 0-1,-1-1 1,-1-1 0,1 0-1,-2-1 1,-19 9-1,32-16 61,0 0-1,0 0 1,0 1-1,0-1 1,0 0-1,0 1 1,1-1-1,-1 1 0,0-1 1,0 1-1,0 0 1,0-1-1,0 1 1,1 0-1,-1 0 1,0-1-1,1 1 1,-2 1-1,3-1-57,-1-1-1,0 1 1,0-1-1,0 0 1,0 1 0,1-1-1,-1 1 1,0-1-1,0 1 1,1-1 0,-1 0-1,0 1 1,1-1-1,-1 1 1,0-1-1,1 0 1,-1 0 0,1 1-1,-1-1 1,1 0-1,-1 0 1,0 1 0,1-1-1,-1 0 1,1 0-1,0 0 1,48 13-61,-36-11 28,189 42-3536,-160-37 2805,1-2-1,75-1 1,-117-4 806,-1 0 0,1 0 1,0 0-1,-1 0 0,1 0 0,0 0 1,-1 0-1,1-1 0,-1 1 1,1 0-1,0 0 0,-1-1 0,1 1 1,-1 0-1,1-1 0,-1 1 0,1-1 1,-1 1-1,1-1 0,-1 1 1,1-1-1,-1 1 0,1-1 0,-1 1 1,0-1-1,1 0 0,-1 1 0,0-1 1,0 0-1,0 1 0,1-1 0,-1 0 1,0 1-1,0-1 0,0 0 1,0 1-1,0-1 0,0-1 0,-7-31 1782,3 18-1487,0-32 278,3 30-1077,0 1 1,-1 0-1,-5-19 1,2 26-1894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56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28 288 13171,'-5'6'580,"2"-3"-160,0 0-1,1 0 1,-1 0-1,1 1 1,0-1 0,0 1-1,-3 6 1,5-10-364,0 1 0,0-1 0,0 1 1,0-1-1,0 1 0,0-1 0,0 1 0,0-1 1,0 1-1,0-1 0,0 1 0,1-1 0,-1 1 0,0 0 1,0-1-1,0 0 0,1 1 0,-1-1 0,0 1 0,1-1 1,-1 1-1,1 0 0,19 7 787,-11-6-715,0-1 0,0 0 0,1-1 1,-1 0-1,0-1 0,0 0 0,0 0 1,1-1-1,-1 0 0,-1-1 0,1 1 1,9-6-1,-15 7-109,-1 0 1,1 0-1,0 0 1,0-1-1,-1 0 0,1 1 1,0-1-1,-1 0 1,0 0-1,0 0 1,1-1-1,-1 1 1,0-1-1,-1 1 0,1-1 1,0 1-1,-1-1 1,0 0-1,1 0 1,-1 0-1,0 0 0,0 0 1,-1 0-1,1 0 1,-1 0-1,1 0 1,-1 0-1,0 0 0,0 0 1,0 0-1,-1 0 1,1 0-1,-1-1 1,0 1-1,0 0 1,0 1-1,0-1 0,0 0 1,-2-3-1,-5-8 127,-1 0 0,-20-25 0,21 31-79,0-1-1,1-1 1,1 1-1,0-1 1,0 0-1,0-1 1,2 1-1,-7-18 1,11 26-61,0 0 1,-1 1 0,1-1 0,0 1 0,0-1 0,0 0 0,0 1 0,0-1 0,0 0 0,1 1 0,-1-1 0,0 1 0,1-1-1,-1 1 1,1-1 0,0 1 0,-1-1 0,1 1 0,0-1 0,0 1 0,2-2 0,-1 1-37,0 0 0,0 1 0,1-1 0,-1 1 0,0-1 0,1 1 0,-1 0 0,1 0 0,0 0 0,-1 0 0,6 0 0,1 0-338,0 0 0,0 1 0,0 0 1,0 0-1,-1 1 0,1 0 0,10 3 1,21 9-3324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5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43 12547,'8'-12'1075,"8"-15"1682,-16 27-2739,0 0 1,0 0 0,0 0-1,0 0 1,0 0-1,0 0 1,0 0 0,0 0-1,0 0 1,0 0-1,0 0 1,-1 0-1,1 0 1,0 0 0,0 0-1,0 0 1,0 0-1,0 0 1,0 0-1,0-1 1,0 1 0,0 0-1,0 0 1,0 0-1,0 0 1,0 0 0,0 0-1,-1 0 1,1 0-1,0 0 1,0 0-1,0 0 1,0 0 0,0 0-1,0 0 1,0 0-1,0 0 1,0-1 0,0 1-1,0 0 1,0 0-1,0 0 1,0 0-1,0 0 1,0 0 0,0 0-1,0 0 1,0 0-1,0 0 1,0 0 0,0 0-1,0-1 1,0 1-1,0 0 1,0 0-1,0 0 1,0 0 0,0 0-1,0 0 1,0 0-1,1 0 1,-1 0-1,0 0 1,0 0 0,-14 10 1019,-69 72 1288,73-71-2063,0 1 0,1 0 0,1 0 0,0 1 0,-10 23 0,17-33-211,0 0 0,0-1 0,0 1 0,1 0 0,-1-1 0,1 1 0,0 0 1,0 0-1,0-1 0,0 1 0,0 0 0,0 0 0,1-1 0,-1 1 0,1 0 0,0-1 0,0 1 0,2 3 1,-1-2-28,1 0 1,-1-1-1,1 1 1,0-1-1,0 1 1,0-1-1,1 0 1,-1-1 0,1 1-1,6 3 1,-2-1-134,1-1 1,-1-1-1,1 1 1,0-1-1,0-1 0,0 0 1,0 0-1,0 0 1,1-2-1,13 1 1,-15-2-52,1-1-1,-1 0 1,0 0 0,1 0 0,-1-1 0,0-1-1,-1 1 1,1-2 0,-1 1 0,1-1-1,-1 1 1,9-10 0,7-8-74,-1 0-1,20-28 1,-29 35 294,-3 4 389,-6 12 426,-9 21 1206,-3 11-1232,8-30-817,-1 0-1,1 0 0,1 0 1,-1 0-1,0 0 0,1 0 1,-1 0-1,1 0 0,0-1 1,0 1-1,0 0 0,0-1 0,0 1 1,1 0-1,-1-1 0,1 0 1,0 1-1,0-1 0,0 0 1,0 0-1,0 0 0,0 0 1,0 0-1,1 0 0,-1-1 0,1 1 1,-1-1-1,1 0 0,-1 1 1,1-1-1,0 0 0,0-1 1,0 1-1,-1 0 0,1-1 0,0 0 1,0 0-1,0 0 0,0 0 1,3 0-1,9-2-81,-1 1 0,0-2 1,0 0-1,0-1 0,0 0 0,25-12 0,-29 11-760,0-1 0,0 1 0,0-2-1,13-11 1,-4 0-1514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5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 13915,'12'0'5601,"17"-2"-3328,4 1-1257,7 1-704,-2 0-56,-9 6-592,-8-3-408</inkml:trace>
  <inkml:trace contextRef="#ctx0" brushRef="#br0" timeOffset="1">0 142 11554,'5'7'5538,"5"-4"-1409,14 3-3361,11-1-360,5-5-832,4 4-665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5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62 324 13915,'-16'3'715,"14"-1"-435,-1-1-1,0 0 0,0 0 0,0-1 0,0 1 1,0-1-1,-1 1 0,1-1 0,0 0 0,0 0 1,0-1-1,0 1 0,-3-1 0,5 0-209,1 0 1,0 1-1,0-1 0,0 0 0,0 1 1,0-1-1,0 0 0,0 1 0,0-1 1,1 0-1,-1 1 0,0-1 0,0 0 1,0 1-1,1-1 0,-1 0 0,0 1 1,1-1-1,-1 1 0,1-1 0,0 0 0,23-32 874,9-9 696,29-48 0,-52 73-1091,0-1 0,-1 0-1,-1-1 1,0 1-1,-2-1 1,6-24 0,4 100 4,4 8-944,34 70 0,6-4-3369,-52-114 2900,13 29-2228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5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21 15275,'-10'-1'6362,"-3"-7"-3570,3 0-1031,13 8-921,12-4-320,19 11-360,21 3-256,11 6-696,7 3-633,-12-4-1823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2:02.8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0 13299,'-1'0'396,"0"0"0,1 0 0,-1 0 0,0 0 0,0 0 0,0 1 1,0-1-1,1 0 0,-1 0 0,0 0 0,0 1 0,1-1 0,-1 0 0,0 1 0,0-1 1,1 1-1,-1-1 0,0 1 0,0 0 0,1 0-337,0-1 0,0 1 0,0-1 0,0 1 0,1-1 0,-1 1 0,0-1 0,0 1 0,1-1 0,-1 1 0,0-1 0,1 0 0,-1 1 0,0-1 0,1 1 0,-1-1 0,1 0 0,-1 1 0,1-1 0,-1 0 0,1 0 0,-1 1 0,1-1 0,-1 0 0,1 0 1,-1 0-1,1 1 0,-1-1 0,1 0 0,-1 0 0,1 0 0,-1 0 0,2 0 0,40 8 746,0-1-1,0-2 1,70-1 0,-68-3-413,374-2 746,-403-1-984,-52-4 148,-107-8-99,-242 9 0,363 7 80,-39 6 0,54-4 10,15 0-184,20 0-87,-26-4-15,81 5-51,0-3 1,87-10 0,-35 1-126,-78 4 85,-22 1-39,-1 1 0,1 2 0,42 5 0,-72-2 26,-9 0 104,4-3-8,-9 4 32,0-1-1,0 0 1,-1 0-1,1-1 1,-1 0-1,-12 1 1,-72 7 136,93-10-165,-46 1-851,-81-5 0,87-1-1157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3:5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13059,'3'5'9018,"-3"8"-9260,0-9 1123,-2 19-563,-1-1 1,-2 1-1,0-1 1,-1 0 0,-1-1-1,-1 1 1,-11 20-1,2-1 190,16-38-472,1-2-15,-1-1 0,0 1-1,1 0 1,0-1-1,-1 1 1,1 0 0,-1 0-1,1-1 1,0 1 0,-1 0-1,1 0 1,0-1 0,0 1-1,0 0 1,0 0 0,0 0-1,0 0 1,0-1 0,0 1-1,0 0 1,0 0 0,0 0-1,0-1 1,0 1-1,1 0 1,-1 0 0,0 0-1,1-1 1,-1 1 0,1 1-1,1-2-16,26 8-46,-11-3-16,0-1 1,0-1 0,18 2-1,-28-4-56,1-1 0,-1 0-1,0-1 1,0 1 0,1-2 0,-1 1-1,0-1 1,0 0 0,0 0 0,0 0 0,11-7-1,9-8-1474,25-22-1,-17 9-1012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4:0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14259,'10'7'1082,"1"1"0,0-1 0,0-1-1,0 0 1,14 5 0,-9-5-961,1-1 0,0-1 0,0 0-1,0-2 1,0 0 0,0 0 0,0-2 0,1 0 0,-1-1 0,20-4-1,-35 5-99,-1 0-1,1 0 1,-1 0-1,0 0 1,1-1-1,-1 1 1,1-1-1,-1 1 1,0-1-1,1 1 1,-1-1-1,0 0 1,0 1-1,1-1 0,-1 0 1,0 0-1,0 0 1,0 0-1,0 0 1,1-2-1,-2 2 21,0-1-1,0 1 1,0-1-1,0 1 1,-1-1-1,1 1 1,0-1-1,-1 1 1,1 0-1,-1-1 0,1 1 1,-1-1-1,0 1 1,0 0-1,0 0 1,1 0-1,-1-1 1,0 1-1,0 0 1,-1 0-1,-1-1 1,-24-23 688,0 2 1,-39-25-1,35 26 386,-55-48 0,84 67-1030,-1 1 0,1-1-1,0 1 1,0-1 0,0 0 0,0 0 0,0 0 0,0 0 0,1 0-1,0 0 1,-2-5 0,3 7-75,0-1 1,0 0-1,0 1 0,0-1 0,0 1 1,0-1-1,1 1 0,-1-1 0,1 0 1,-1 1-1,1-1 0,-1 1 1,1 0-1,0-1 0,0 1 0,0-1 1,0 1-1,0 0 0,0 0 0,0 0 1,0 0-1,0-1 0,0 1 0,1 1 1,-1-1-1,0 0 0,3-1 1,4-2-277,1 0 1,1 1 0,-1 0 0,0 1-1,0 0 1,1 0 0,0 1 0,-1 0 0,1 1-1,-1 0 1,1 0 0,0 1 0,-1 0 0,12 4-1,42 11-2378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4:00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16067,'0'8'6626,"-3"11"-3874,-12 17-1607,10 14-297,-6 4-504,9 3-184,4-13-880,-2-3-809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4:0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1 13539,'-35'18'5297,"-29"8"-3457,3 14-983,5 4-201,25 3 120,12-1-32,27-4-160,12 4-24,22-17-360,15-3-232,9-23-576,6-13-408,-6-19-792,-5-8-377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4:01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31 246 12675,'-16'22'1938,"1"0"670,23-41-818,5-20-619,-2 0 1,-1 0-1,5-46 1,-15 88-1148,1 1-1,-1-1 0,1 0 1,0 1-1,0-1 1,0 0-1,1 0 1,-1 0-1,1 0 1,0 0-1,0 0 1,0 0-1,0-1 1,0 1-1,0-1 1,1 1-1,-1-1 1,1 0-1,0 0 1,0 0-1,-1 0 0,1 0 1,0-1-1,1 0 1,4 2-1,-3-2-16,-1 0 0,0 0 0,1-1 0,0 0 0,-1 1 0,1-2 0,-1 1 0,1-1 0,-1 1 0,1-1 0,-1 0 0,0-1 0,0 1 0,1-1 0,-1 0 0,0 0 0,0 0 0,0-1 0,4-3 0,5-5 56,-1-1 0,0 0 1,-1-1-1,0 0 1,-1-1-1,14-23 1,-19 32 340,-2 15-190,-4 20-66,1-27-129,-1 26-415,1 1-1,5 30 1,7 11-1230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04:0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14 233 12179,'24'-3'2105,"44"-11"0,-67 14-2006,0-1 1,0 1-1,1-1 0,-1 0 1,0 0-1,0 1 1,0-1-1,0 0 1,0 0-1,0 0 0,-1 0 1,1 0-1,0 0 1,0 0-1,-1-1 0,1 1 1,0 0-1,-1 0 1,1 0-1,-1-1 0,0 1 1,1 0-1,-1-1 1,0 1-1,0 0 0,0-3 1,-5-35 1656,3 25-883,1-21 1081,2 28-1294,-1 0-1,0 0 1,-1-1 0,1 1-1,-2 0 1,1 0 0,-1 0-1,-3-9 1,-7 4 890,4 3-654,8 9-884,0 0 0,0-1-1,0 1 1,0 0 0,0 0 0,0 0-1,0 0 1,0-1 0,0 1 0,1 0 0,-1 0-1,0 0 1,0 0 0,0 0 0,0 0-1,0-1 1,1 1 0,-1 0 0,0 0 0,0 0-1,0 0 1,1 0 0,-1 0 0,0 0-1,0 0 1,0 0 0,0 0 0,1 0-1,-1 0 1,0 0 0,0 0 0,0 0 0,1 0-1,-1 0 1,0 0 0,0 0 0,0 0-1,1 0 1,-1 0 0,0 0 0,0 0 0,0 0-1,0 1 1,1-1 0,-1 0 0,0 0-1,0 0 1,0 0 0,0 0 0,0 0-1,0 1 1,1-1 0,11 5-11,0 1 1,0 0-1,0 0 1,-1 1-1,0 1 1,19 17-1,-7-7-8,-1-2-5,-5-4 0,-2 0 1,1 0-1,-2 2 1,19 20-1,-32-33 6,0 1-1,1 0 1,-1 0-1,0 0 1,0 0-1,0 0 1,-1 0-1,1 0 0,0 0 1,-1 0-1,0 0 1,1 0-1,-1 1 1,0-1-1,0 0 1,0 0-1,0 0 1,0 0-1,-1 1 1,1-1-1,-1 0 0,1 0 1,-1 0-1,0 0 1,0 0-1,0 0 1,0 0-1,0 0 1,0 0-1,0-1 1,-1 1-1,-1 2 1,-5 3-10,0 1 1,-1-1-1,1 0 1,-20 10-1,24-14 15,-13 7-220,0 0 0,0-2 0,-1 1 0,-1-2 0,1-1 0,-1 0 0,0-1 0,0-1 0,-33 3 0,2-7-2889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8:55.5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101 371 15083,'-3'-10'5617,"-7"-26"-4232,-6-12-313,-5-26-224,0-2-472,3 9-1248,7 7-656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8:55.8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68 188 17300,'26'-125'6713,"9"94"-4936,15 8-241,12 15-568,-2 8-472,0 23-424,-5 9-64,-39 9-160,-24 11-88,-36 0-16,-27-5 24,-14-11 144,4-18-8,15-18-184,12-15-272,34-8-953,17-1-599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8:56.2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0 274 22629,'5'31'536,"7"-7"-272,-6 23 392,19-3-264,4-11-176,-3-7-24,18-8-88,-5-12-8,-2-9-352,1-10-360,-11-11-992,-1-2-665</inkml:trace>
  <inkml:trace contextRef="#ctx0" brushRef="#br0" timeOffset="1">109 33 13203,'22'-4'6201,"12"-1"-2920,13-2-1673,5-3-288,-3 7-1047,-6 0-554,-15 3-1207,-7 13-728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8:56.6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 16339,'13'2'6434,"22"-2"-4826,8 0-231,12-7-897,2 2-944,1 4-1993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2:03.5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26 10818,'0'2'9307,"12"1"-6178,24-2-3505,83 2 1703,269 17 1322,-331-13-2570,0-2 0,1-3 1,107-9-1,-165 7-76,0 0-1,-1 0 0,1 0 1,0 0-1,0 0 1,0-1-1,0 1 1,0 0-1,0 0 0,0 0 1,0 0-1,0 0 1,-1 0-1,1 0 0,0 0 1,0-1-1,0 1 1,0 0-1,0 0 1,0 0-1,0 0 0,0 0 1,0 0-1,0-1 1,0 1-1,0 0 1,0 0-1,0 0 0,0 0 1,0 0-1,0 0 1,0-1-1,0 1 0,0 0 1,0 0-1,0 0 1,0 0-1,0 0 1,0 0-1,1-1 0,-1 1 1,0 0-1,0 0 1,0 0-1,0 0 1,-18-5 155,-173-10 166,145 13-368,13 1 18,-488-15-252,382 15 790,218-5-250,180-5-319,180 31 148,-410-16 199,-47-8-1671,15 2-780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8:57.1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0 324 14235,'2'22'1840,"1"7"1659,0-32-1941,2-19-188,-1-2-252,3-20 292,2 1 0,17-50 0,-22 83-1334,-1 0 0,2 0 0,-1 0 0,2 0 0,-1 1 0,1 0-1,1 0 1,-1 0 0,1 1 0,1 0 0,0 0 0,0 1 0,0 0 0,12-7 0,-18 13-74,0 0 1,-1 0-1,1 0 1,0 0-1,0 1 1,-1-1-1,1 1 1,0-1-1,0 1 1,0 0-1,0-1 1,0 1-1,0 0 1,0 1-1,0-1 0,-1 0 1,1 0-1,0 1 1,0-1-1,0 1 1,0-1-1,0 1 1,-1 0-1,1 0 1,0 0-1,-1 0 1,1 0-1,-1 0 1,1 1-1,-1-1 1,1 0-1,0 2 1,0 0-10,0-1 1,-1 1 0,1-1 0,-1 1 0,1-1 0,-1 1-1,0 0 1,0 0 0,0 0 0,-1 0 0,1 0 0,-1 0 0,1 0-1,-1 0 1,0 0 0,0 0 0,-1 0 0,1 0 0,-2 5 0,-1-1-25,0 0 1,0 0 0,-1 0 0,-1 0-1,1-1 1,-1 1 0,0-1 0,0 0-1,-1-1 1,1 1 0,-10 6 0,4-4 7,-1 0 0,0 0 0,0-1 0,0-1 0,-21 8 0,17-10 35,35-5-21,137 7-1449,69-2-2704,-195-6 3856,0 0 0,0-3-1,-1 0 1,0-2 0,41-15-1,-55 16 441,-1 0-1,1-1 0,-1-1 0,0-1 0,-1 0 1,0 0-1,12-13 0,-24 22-62,0-1 0,0 0 0,0 0 1,0 0-1,0-1 0,0 1 0,-1 0 0,1 0 0,0 0 0,0 0 0,-1-1 1,1 1-1,-1 0 0,1-1 0,-1 1 0,0 0 0,0-1 0,1 1 0,-1-1 1,0 1-1,0 0 0,0-1 0,-1 1 0,1-1 0,0 1 0,0 0 0,-1-1 1,1 1-1,-1 0 0,1-1 0,-1 1 0,-1-2 0,1 1 48,-1 0-1,0 0 1,0 0-1,0 0 1,0 1-1,0-1 1,-1 1 0,1 0-1,0-1 1,-1 1-1,1 0 1,-1 1-1,1-1 1,-1 0-1,1 1 1,-1-1-1,-5 1 1,0 0 19,0 0 0,0 1 0,0 1 0,0-1 0,0 1 0,0 1 0,0-1 0,0 2 0,1-1 0,-1 1 0,1 0 0,-13 9 0,4-1-41,1 1 0,0 0 0,1 0 0,-16 21 0,25-27-80,0-1 0,1 1 0,-1 0 0,1 0 0,1 1 0,-1-1 0,1 1 0,-3 14 0,5-18-27,0 1-1,1 0 1,-1-1-1,1 1 1,0 0-1,1-1 0,-1 1 1,1-1-1,0 1 1,0 0-1,0-1 0,1 0 1,-1 1-1,1-1 1,0 0-1,0 0 0,4 5 1,-1-3-84,1 1 0,1-1 0,-1 0 0,1 0 0,0 0 0,1-1 0,-1 0 0,1-1 0,0 0 0,0 0 0,0 0 0,1-1 0,-1-1 1,1 1-1,0-1 0,17 1 0,-6-1-336,-1-1 0,1-1 1,-1 0-1,1-2 0,-1 0 1,37-10-1,-19 0-1913,66-32 1,-74 29 160,2 2 0,0 1 0,35-9 1,-37 17-974,12 3 9486,-27 0 4147,-56-6-6569,28 4-3687,1 1-1,-1-2 0,1 0 1,0 0-1,1-1 1,-16-9-1,23 12-170,0-1 0,0-1 0,0 1-1,1-1 1,-1 0 0,1 0 0,0 0 0,0-1 0,0 1 0,1-1 0,-1 0 0,1 0 0,1 0-1,-1 0 1,1-1 0,-1 1 0,2-1 0,-3-8 0,3 11-55,1-1 0,-1 0 0,1 1 0,0-1 0,0 0 0,1 0 0,-1 1 0,1-1 0,-1 0 0,1 1 0,0-1 0,1 1 0,-1-1 0,1 1 0,-1-1 0,1 1 0,0 0 0,0 0 1,0 0-1,1 0 0,-1 0 0,1 0 0,0 1 0,0-1 0,0 1 0,0 0 0,0 0 0,0 0 0,0 0 0,1 1 0,5-3 0,0 1-209,1-1 0,0 2 0,0-1-1,0 1 1,0 1 0,0 0 0,0 0 0,0 1 0,0 0 0,15 3 0,-13-1-447,-1 1 1,1 1-1,13 5 1,36 20-2543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8:57.4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0 441 13547,'0'0'5609,"4"-2"-3136,4-8-433,2-16-168,-7-13-359,5-14-761,0-6-184,2-4-320,6 4-248,2 11-656,-7 7-560,1 15-1457,6 11-520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8:57.8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24 11723,'5'-5'7201,"5"1"-6754,1 1 0,0 0 0,0 0 0,0 1 0,0 1 0,22-1 0,-29 2-372,-1 0 1,1 0-1,-1 0 0,0 0 1,1 0-1,-1 1 1,1 0-1,-1 0 1,0 0-1,1 0 0,-1 0 1,0 0-1,0 1 1,0 0-1,0-1 1,0 1-1,0 0 1,0 1-1,-1-1 0,1 0 1,-1 1-1,0-1 1,1 1-1,-1 0 1,-1 0-1,1 0 0,0 0 1,-1 0-1,2 4 1,-1-1 10,-1-1 0,-1 1 1,1 0-1,-1-1 0,0 1 0,0 0 1,0 0-1,-1-1 0,0 1 1,0 0-1,-1-1 0,1 1 0,-1-1 1,0 0-1,-5 9 0,-1 0 166,-1-1 0,0 0 0,0-1 0,-1 0 0,-1-1 0,0 0 1,-1 0-1,0-1 0,0-1 0,-1 0 0,0-1 0,-1 0 0,0-1 0,-18 7 0,30-11 26,10 2-180,19 3-86,-23-7 7,62 21-293,74 34 1,-9 8-3064,-110-51 1007,-11-4-288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8:58.1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9386,'8'2'4241,"11"0"-1320,-3 6-905,10-2 64,-1 10-127,-9 6-577,2 0-168,-16 11-495,-7-12-161,-15 5-344,-4-2-272,-10-4-1201,1 3-951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8:58.6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78 313 14219,'-3'0'257,"-53"-6"2864,39 7-1542,16 0-1532,1-1 0,0 0 1,0 0-1,0 0 1,0 1-1,0-1 0,0 0 1,0 0-1,0 1 1,0-1-1,0 0 0,0 0 1,0 1-1,0-1 1,0 0-1,0 0 0,0 1 1,0-1-1,0 0 1,0 0-1,0 1 0,0-1 1,0 0-1,1 0 1,-1 0-1,0 1 0,0-1 1,0 0-1,0 0 0,1 0 1,-1 0-1,0 1 1,0-1-1,0 0 0,0 0 1,1 0-1,-1 0 1,0 0-1,0 1 0,1-1 1,-1 0-1,0 0 1,0 0-1,1 0 0,-1 0 1,0 0-1,0 0 1,1 0-1,12 7 371,-1-1 0,2 0 0,-1-1 0,1 0 0,-1-1 1,1-1-1,26 3 0,-14-3-182,0-2 1,0-1 0,36-4 0,-58 4-204,0 0 1,0-1 0,0 1 0,0-1 0,0 0-1,0-1 1,-1 1 0,1-1 0,0 1 0,-1-1-1,1 0 1,-1 0 0,1-1 0,4-4 0,-7 5 4,0 0 1,0 0-1,0 0 1,0 0 0,0 0-1,-1 0 1,1 0 0,-1-1-1,1 1 1,-1 0-1,0-1 1,0 1 0,0 0-1,0 0 1,0-1-1,0 1 1,-1 0 0,1 0-1,-1-1 1,0 1 0,0 0-1,0 0 1,0 0-1,0 0 1,0 0 0,0 0-1,-2-2 1,-11-16 224,-1 1-1,0 0 1,-2 2 0,0-1 0,-1 2-1,-21-16 1,10 9 139,-39-42 0,67 64-394,0 0 0,0 0 0,0 0 0,0 0 0,0 0 0,0 0 0,1 0 0,-1 0 0,0-1-1,1 1 1,-1 0 0,1 0 0,-1-1 0,1 1 0,-1 0 0,1-1 0,0 1 0,0-1 0,0 1 0,0 0 0,0-3 0,0 3-17,1 1 0,0-1 0,-1 0 0,1 0 0,0 0 0,-1 1 0,1-1 0,0 0 0,0 1 0,0-1 0,0 0 0,0 1 0,0-1 0,0 1 0,0 0 0,0-1 0,0 1 0,0 0 0,0-1 0,0 1 0,1 0 0,8-1-288,0 0-1,-1 1 0,1 0 1,18 3-1,-10 1-942,0 0 0,-1 0-1,30 13 1,-2 4-2497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8:59.0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16219,'6'13'6922,"4"27"-4273,-2 9-225,-10 26-864,-1 6-639,-3-6-521,-1-2-120,6-23-784,1-6-697,0-16-1943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7:22.4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0 11410,'-3'18'5410,"-2"10"-1594,-4 30-2247,0 14-97,9 9-504,0 5-288,18-8-336,3-13-167,14-22-137,4-17-56,8-26-112,6-7-73,-1-16-311,-3-6-208,-10-10-640,-13-3-280,-16-7-801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7:22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83 22 14163,'11'0'6057,"25"0"-3376,14-5-553,15-5-567,13 9-537,-6-4-632,-7 5-272,-19 6-1080,-25-2-689,-13 5-1439</inkml:trace>
  <inkml:trace contextRef="#ctx0" brushRef="#br0" timeOffset="1">0 303 14427,'16'0'5801,"25"-1"-3704,16-4-649,18-11-568,6 4-488,-2 1-1560,-7 1-912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7:23.2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25 368 13059,'-6'11'865,"3"-6"-357,0 1 0,1-1 0,-1 0 0,1 1 0,0 0 0,-2 8 0,4-14-430,0 1-1,0 0 0,0 0 1,0 0-1,0-1 0,0 1 1,0 0-1,1 0 0,-1-1 1,0 1-1,0 0 1,1 0-1,-1-1 0,0 1 1,1 0-1,-1-1 0,1 1 1,-1 0-1,1-1 0,0 2 1,1-1 26,-1 0 1,1-1 0,-1 1-1,1 0 1,-1-1 0,1 1-1,0-1 1,-1 1-1,1-1 1,0 0 0,0 0-1,-1 0 1,3 0 0,12 0 282,0-1 0,0-1 0,0-1 0,0 0 1,-1-1-1,24-10 0,-29 11-348,0-1-1,0-1 1,-1 0-1,0 0 1,0-1-1,0 0 1,-1-1-1,0 0 1,0 0-1,12-14 1,-18 18-37,0 0-1,-1 0 1,1 0 0,-1 0 0,0 0 0,1 0-1,-1 0 1,0 0 0,-1 0 0,1 0 0,-1-1 0,1 1-1,-1 0 1,0 0 0,0-1 0,-1-5 0,-1 3 10,1 1-1,-1-1 1,0 1 0,-1-1 0,1 1 0,-1 0 0,0 0-1,-7-9 1,-5-3 142,-1 0 1,-1 2-1,-33-25 0,40 32-24,-34-24 417,30 23-227,-1-2-1,2 1 1,-1-2 0,-13-15 0,27 27-295,-1-1 0,0 1 0,1-1 0,-1 1 0,1-1 0,-1 0-1,1 1 1,-1-1 0,1 0 0,0 1 0,-1-1 0,1 0 0,0 0 0,0 1 0,-1-1 0,1 0 0,0 0 0,0 1 0,0-1 0,0 0 0,0 0 0,0 1 0,0-1 0,0 0 0,0 0 0,1-1 0,0 1-9,-1 0 0,1 1-1,0-1 1,0 0 0,0 0 0,0 1 0,0-1 0,0 1 0,0-1 0,0 1 0,0 0 0,0-1 0,0 1-1,0 0 1,0-1 0,2 1 0,9-1-93,0 1 1,22 1-1,-27 0-26,21 2-895,-1 1 1,0 2 0,0 0 0,45 19 0,-15-1-2342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7:23.6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12147,'18'6'1681,"0"2"0,24 13 0,-41-20-1565,0-1-1,0 1 0,0 0 1,0 0-1,-1-1 1,1 1-1,0 0 0,-1 0 1,1 0-1,-1 0 0,1 0 1,-1 0-1,1 0 1,-1 0-1,1 0 0,-1 0 1,0 0-1,0 0 0,0 0 1,1 0-1,-1 0 1,0 1-1,0-1 0,-1 1 1,-8 25 1410,4-15-892,0 1-187,1 0 0,1 0-1,0 0 1,1 0-1,-1 17 1,3-26-413,0 0 1,1 0 0,-1 1-1,1-1 1,-1 0-1,1 0 1,0 0 0,1 0-1,-1 0 1,1 0-1,0 0 1,0 0 0,0-1-1,0 1 1,0 0-1,1-1 1,0 0 0,0 0-1,0 0 1,0 0 0,4 3-1,1-2-29,-1 1 0,1-2-1,0 1 1,0-1 0,0 0-1,1-1 1,-1 0 0,1 0 0,-1-1-1,1 0 1,-1 0 0,14-2-1,-2 0-14,1-1-1,-1-1 0,0-1 1,21-8-1,-35 11-149,-1-1 0,0 0 1,0 0-1,0-1 0,0 0 0,9-6 0,-12 8-95,0-1 0,-1 0 0,1 1 0,0-1 0,-1 0 0,1 0 0,-1 0 0,0 0 0,0-1 0,0 1 0,0 0 0,0 0 0,0-1 0,0 1 0,-1-1 0,1-3 0,0-11-1787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2:06.1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56 440 6937,'-6'0'7308,"6"0"-7149,-4-11 2967,0-25-2531,4 27-101,-39-339 4943,37 338-4351,4 28-888,1 15-143,31 355-211,-33-381 171,0 12-22,-1-16 79,-1-9 120,-4-25-86,3 0-1,1-54 1,2 62-102,13-225 118,-12 218-128,-1-1-2,-1 24-22,0 17-16,-5 486 49,6-480 29,0-19 146,-1-30 89,3-55-225,3-1 0,5 1-1,28-116 1,-33 186 5,-4 35 36,-1-8-73,6 126 60,-12 175 0,0-283-71,0-21 49,-3-16 110,0-10-103,1-1 0,1-1 0,1 1 0,1-1 0,-2-29 0,2-115-10,5 132-20,0 17-2,0 0-1,-3-25 0,2 102-17,-2-25-15,-14 337-15,26-561-2979,-7 143-1061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7:24.0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7 12107,'16'-3'5649,"8"3"-2320,23-3-1897,4 4-144,6-1-888,0 4-216,-14 4-664,-8-2-560,-21 12-1025</inkml:trace>
  <inkml:trace contextRef="#ctx0" brushRef="#br0" timeOffset="1">1 228 13275,'11'4'5833,"4"-1"-2760,25 5-1897,9-5-104,5 0-1064,7-1-768,-4-2-1720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7:24.4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403 29 11018,'0'-2'561,"-1"1"1,0-1-1,1 1 0,-1-1 0,0 1 0,0-1 0,0 1 0,0-1 1,0 1-1,0 0 0,0-1 0,-1 1 0,1 0 0,0 0 0,-2-1 1,1 1-251,0 0 1,1 1 0,-1-1-1,0 0 1,0 1 0,0 0 0,0-1-1,0 1 1,0 0 0,0 0-1,-3 0 1,-3 1-34,-1 1 0,0 0 0,1 0 1,-16 8-1,15-7 306,-17 8-273,2 0-1,0 1 1,0 2-1,-37 28 1,47-31-285,1 0 1,0 1-1,0 1 1,2 0-1,-1 0 1,2 2-1,0-1 1,-10 19-1,17-27-24,1 1-1,-1-1 0,1 1 0,0-1 1,0 1-1,1 0 0,0-1 1,0 1-1,1 10 0,0-13-2,0-1 0,1 0-1,-1 0 1,1 1 0,0-1-1,0 0 1,0 0 0,0 0-1,0 0 1,1 0 0,0 0-1,-1 0 1,1-1 0,0 1-1,0 0 1,0-1 0,1 0 0,-1 1-1,1-1 1,-1 0 0,4 2-1,3 0-5,0 0 0,0 0 0,0-1 0,1 0-1,-1-1 1,1 0 0,0 0 0,-1-1 0,1 0 0,0-1 0,0 0-1,-1-1 1,1 0 0,15-3 0,-4-1-26,-1-1 0,1 0 0,-1-1 0,-1-1 0,31-18 0,77-61 9,-91 60 117,-8 10 162,-19 14 89,-12 8 335,-6 4-533,0 1 1,1 0 0,0 0-1,1 0 1,0 1 0,0 0-1,-5 13 1,10-20-303,0 1 0,0-1 0,1 1 0,-1 0 1,1 0-1,0 0 0,0 0 0,0 0 0,1 0 0,0 0 0,0 0 0,0 0 0,1 0 1,0 0-1,0 0 0,0 0 0,0 0 0,1 0 0,0-1 0,3 8 0,19 12-2539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7:25.3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52 420 14603,'-28'80'5843,"22"-73"-3369,1-12-1228,0-17-92,4 19-847,-2-22 244,1 0 1,0 0 0,2-1 0,4-26-1,20-97-285,-21 132-231,1 0-1,1 1 0,0 0 0,2 0 0,7-15 0,-11 27-21,-1 0 0,0 0 0,1 0 0,0 0 0,-1 0 0,2 1 1,-1-1-1,0 1 0,1 0 0,-1 0 0,1 0 0,0 1 0,0-1 0,0 1 0,0 0 0,0 0 0,1 0 0,-1 1 1,1 0-1,-1-1 0,1 2 0,5-2 0,-7 2-10,-1 0-1,0 0 1,1 1 0,-1-1 0,0 1 0,0-1-1,0 1 1,1 0 0,-1 0 0,0 0 0,0 0-1,0 0 1,0 0 0,0 0 0,0 1-1,-1-1 1,1 1 0,0-1 0,-1 1 0,1 0-1,-1 0 1,0 0 0,1 0 0,-1 0-1,0 0 1,0 0 0,0 0 0,0 0 0,-1 0-1,1 0 1,0 3 0,1 4-11,-1 0-1,1 1 1,-2-1 0,1 1-1,-1-1 1,-2 15 0,-3-3-19,0 0 1,-2 0-1,0 0 1,-2-1-1,0 0 1,-1-1-1,-17 26 1,3-4 28,23-40 2,1 0 0,-1 0-1,1-1 1,-1 1 0,1 0 0,-1 0-1,1 0 1,0-1 0,-1 1 0,1 0-1,0 0 1,-1 0 0,1 0 0,0 0-1,0 0 1,0 0 0,0 0 0,0 0-1,0-1 1,0 1 0,0 0 0,1 0-1,-1 0 1,0 0 0,0 0 0,1 0 0,-1 0-1,0-1 1,1 1 0,-1 0 0,2 1-1,-1-1 5,1 0 0,0-1 0,0 1 0,0 0 0,-1-1 0,1 1 0,0-1 0,0 0 0,0 1-1,0-1 1,0 0 0,0 0 0,4-1 0,8-1 25,0 0 1,25-9-1,129-60 39,-162 68-70,25-8 40,-30 10-39,0 1 0,0 0 0,0 0 0,0 0 0,0 0 0,0 0 0,0 1 1,0-1-1,0 0 0,0 0 0,0 1 0,0-1 0,0 0 0,0 1 0,-1-1 0,1 1 0,0-1 0,0 1 0,0-1 0,-1 1 0,1 0 0,0-1 0,-1 1 0,1 0 0,0 0 0,-1-1 0,1 1 0,-1 0 1,1 0-1,0 1 0,1 4 15,5 12 13,1 0 0,1-1 0,1 0-1,16 22 1,-23-35-32,0 0-1,1-1 1,-1 1-1,1-1 1,-1 0 0,1 0-1,0 0 1,0-1-1,0 1 1,1-1 0,-1 0-1,1 0 1,-1 0-1,1-1 1,0 0 0,-1 1-1,1-2 1,0 1-1,0-1 1,0 1 0,0-1-1,-1-1 1,9 0-1,-8 0-7,0-1-1,0 1 1,0-1-1,0 0 1,0 0-1,-1-1 1,1 1-1,-1-1 1,1 0-1,6-7 1,33-39-1970,-36 39 926,-4 6 159,0 0 0,-1 0 0,0-1 0,0 1 0,0-1 1,-1 0-1,4-8 0,-3-3-1537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7:25.6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14851,'20'2'6466,"9"-1"-3858,13 4-960,0-3-423,4 1-865,1 2-232,-13 3-680,-6 0-473,-17 10-1415,-14 5-425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7:26.1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16011,'20'2'6202,"14"5"-4682,15-3-400,-14 1-680,-4 2-896,-13-1-1488,-15 2-593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7:27.5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55 11306,'-2'26'5842,"-7"11"-3868,1-4-986,4-12-397,1 1 1,1 0 0,2 43-1,0-57-493,1 0-1,0-1 0,0 1 1,1 0-1,0-1 0,0 1 0,1-1 1,-1 0-1,2 0 0,-1 0 1,1 0-1,0-1 0,1 1 0,7 8 1,-9-12-58,-1-1 0,1 0 0,0 0 0,0 0 1,0-1-1,0 1 0,0-1 0,0 1 0,0-1 0,1 0 0,-1 0 1,0 0-1,1-1 0,-1 1 0,6-1 0,-2 0 39,-1-1 0,1 0 0,-1 0 0,1 0 1,-1-1-1,1 0 0,9-5 0,3-3 183,-1 0 0,0-2 0,-1 0 0,17-15 1,-24 19-151,-1-1 0,-1 1 0,0-2 1,0 1-1,0-1 0,-2-1 0,1 1 0,-1-1 1,-1 0-1,7-17 0,-9 19-124,-1 1 0,0-1 0,0 0-1,-1 0 1,0 1 0,0-1 0,-1 0-1,0 0 1,-1 0 0,0 0 0,0 0-1,-1 1 1,0-1 0,-1 0 0,-4-10 0,5 14-388,-1 0 1,1 0 0,-1 0 0,0 0 0,-1 0 0,-5-7 0,-8-4-2235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7:27.9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 12483,'93'-8'5553,"-90"41"-2464,-3 11-897,-7 5-616,6 3-527,-12-5-665,8-2-392,0-9-1017,-8-7-679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7:28.9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10 11450,'-5'8'5466,"-10"7"-1810,2 19-1967,3 13-137,7 5-648,11 0-304,23-14-344,5-12-96,11-23-127,3-9-17,-7-22 48,-1-14-48,-10-7 8,-2-1 24,-16 7-96,-10 9-249,-6 15-839,-5 6-648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7:29.3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1 215 9098,'5'32'1678,"0"1"317,-2-1 6028,1-39-5525,0-18-1927,2 1 1,0-1-1,15-35 0,-20 58-518,0-1-1,0 0 1,0 1-1,0-1 1,1 1-1,-1-1 1,1 1-1,-1 0 1,1 0-1,0-1 1,2-1-1,-3 4-42,0 0 0,0-1 0,0 1 0,0 0 0,0 0 0,0 0 0,0 0 0,0 0 0,0 0 0,1 0 0,-1 0 0,0 0 0,0 0 0,0 0 0,0 1 0,0-1 0,0 0 0,0 1-1,0-1 1,0 1 0,0-1 0,-1 1 0,1 0 0,0-1 0,0 1 0,0 0 0,-1 0 0,1-1 0,0 1 0,-1 0 0,1 0 0,0 0 0,0 1 0,46 61 15,-30-37-38,25 26 1,-35-45 15,0 0 0,1 0 0,0 0 1,0-1-1,0-1 0,1 1 0,14 6 0,0-6-13,-22-6 15,-1 0 1,1 0 0,-1 0-1,1-1 1,0 1 0,-1 0-1,1 0 1,-1 0 0,1-1-1,-1 1 1,1 0 0,-1 0-1,1-1 1,-1 1 0,1-1-1,-1 1 1,1 0 0,-1-1-1,0 1 1,1-1-1,0 0 1,0-2 46,0 0-1,0 0 1,-1-1 0,1 1 0,-1 0-1,0-1 1,1 1 0,-1-1-1,-1-3 1,1-1 70,-6-98 1489,2 64-1085,2-50 1,2 89-520,0 0 1,0 0 0,1 0-1,-1-1 1,1 1 0,0 0-1,-1 0 1,1 0-1,1 0 1,-1 1 0,0-1-1,1 0 1,-1 0 0,1 1-1,0-1 1,0 1-1,0-1 1,0 1 0,3-3-1,-3 4-64,1 0-1,-1 0 1,0 1 0,1-1-1,-1 0 1,1 1-1,-1 0 1,1-1-1,-1 1 1,1 0 0,-1 0-1,1 1 1,-1-1-1,1 0 1,-1 1 0,0 0-1,1-1 1,-1 1-1,0 0 1,1 0-1,-1 0 1,0 1 0,0-1-1,4 3 1,28 23-2394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7:29.7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35 199 13107,'-7'37'5841,"23"-45"-3400,-6-12-577,-7-7-336,-11-15-984,0-4-384,-11-1-1192,-3 1-768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2:06.7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215 15 6633,'-18'-3'3787,"-15"-9"1655,40 16-4228,1-1 1,-1-1-1,1 1 1,11 1-1,76 10-674,-65-11 271,122 14 826,234-6 0,-332-11-1532,-423-19-122,-120 3-938,429 11-919,48 4-83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7:30.0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 14731,'24'-7'6634,"20"-1"-3050,20 7-1791,-1 4-57,10 18-952,-10-2-440,-27 9-224,-5 5-48,-39 1-104,-13 6-72,-28-2-96,-11-11-128,-8-20-88,3-4-32,24-13-240,15-4-264,33-4-785,15-2-503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7:30.5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109 483 12251,'-11'2'3757,"6"0"-2672,0-2 1,0 1 0,0 0-1,-1-1 1,1 0 0,-6-1 0,9 1-955,-1-1 0,1 1 0,0-1 0,0 0 0,0 0 0,0 0 0,1 0 0,-1 0 0,0 0 0,0-1 0,1 1 0,-1-1 0,0 1 0,1-1 0,0 1 0,-1-1 0,1 0 0,0 0 0,-2-2 0,0-5 23,-1 0-1,1 0 1,1 0-1,-1 0 1,1-1-1,1 1 1,0 0-1,0-1 1,1 1-1,0-1 1,1 1-1,0-1 1,3-11 0,2-8-12,1 1-1,22-54 1,-22 64-128,1 0-1,1 1 0,1 0 1,0 0-1,25-29 0,-32 42-17,1 0-1,-1 0 1,1 1-1,0-1 1,0 1-1,1 0 1,-1 0-1,0 0 1,1 1-1,0-1 1,0 1 0,0 0-1,0 1 1,0-1-1,0 1 1,0 0-1,0 0 1,0 1-1,1-1 1,-1 1-1,0 0 1,1 1-1,-1-1 1,0 1 0,0 0-1,0 0 1,6 3-1,-8-3-1,0 0 0,0 0 0,0 1 0,0-1 0,0 1 0,-1 0 0,1 0-1,-1 0 1,1 0 0,-1 1 0,0-1 0,1 1 0,-1-1 0,-1 1 0,1 0 0,0-1 0,-1 1 0,1 0-1,-1 0 1,0 0 0,0 1 0,0-1 0,0 0 0,-1 0 0,1 0 0,-1 1 0,0 3 0,0-1 3,0 0 0,-1 0-1,0 0 1,-1 0 0,1-1 0,-1 1 0,0 0 0,0-1 0,-1 1 0,0-1 0,0 0 0,0 1 0,-1-1 0,-5 6 0,-9 8 17,-1-1 1,-1 0-1,0-2 0,-2 0 1,1-1-1,-2-2 0,-45 21 1,29-23 147,27-7 700,12-4-821,0 0-1,118-20 32,-22 2-97,-31 9 13,108-1 0,-149 11 6,-1 0 0,0 2-1,-1 0 1,1 2 0,0 1 0,-1 0-1,0 2 1,28 13 0,93 57-38,-142-78 49,-1 0 0,1 1 0,0-1-1,0 0 1,-1 0 0,1 1 0,0-1 0,-1 0 0,1 1 0,-1-1-1,1 0 1,0 1 0,-1-1 0,1 1 0,-1-1 0,1 1 0,-1-1-1,0 1 1,1 0 0,-1-1 0,1 1 0,-1-1 0,0 1 0,1 0-1,-1-1 1,0 1 0,0 0 0,0-1 0,0 1 0,0 0 0,1 0-1,-1-1 1,0 1 0,-1 1 0,0-1 17,0 0 1,0 0-1,-1 0 0,1-1 1,-1 1-1,1 0 0,-1 0 1,1-1-1,-1 1 0,0-1 1,1 1-1,-1-1 0,-2 0 1,-63 5 578,61-5-558,1-1 0,-1 1 1,1-1-1,-1 0 0,1-1 0,0 1 0,-1-1 0,1 0 0,0 0 0,0 0 0,0-1 1,0 0-1,1 0 0,-1 0 0,1-1 0,0 1 0,0-1 0,0 0 0,0 0 0,-4-7 1,4 4-29,-1-1 1,1 0 0,1-1 0,0 1 0,0-1-1,0 1 1,1-1 0,1 0 0,-1 0 0,1 0-1,1-18 1,0 19-65,0-1-1,1 1 1,0 0 0,1-1 0,-1 1-1,7-15 1,-8 21-29,1 0 0,0 0 0,0 0 1,0 0-1,0 1 0,1-1 0,-1 0 0,0 1 1,1-1-1,-1 1 0,1-1 0,-1 1 0,1 0 1,0-1-1,0 1 0,-1 0 0,1 0 1,0 0-1,0 1 0,0-1 0,0 0 0,0 1 1,0-1-1,0 1 0,1 0 0,-1-1 0,0 1 1,0 0-1,0 1 0,0-1 0,0 0 0,3 1 1,30 11-2081,3 12-991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7:30.9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364 0 10754,'-40'5'11456,"20"0"-10214,1 1 0,-35 16 0,30-11-766,0 2 0,1 0 1,0 1-1,-24 21 0,39-28-369,0 0-1,0 0 1,1 0 0,0 1 0,1 0 0,-1 1-1,1 0 1,1 0 0,0 0 0,0 0-1,1 1 1,0 0 0,-4 17 0,7-25-98,1-1 1,-1 1 0,1 0-1,0-1 1,0 1-1,0 0 1,0-1-1,0 1 1,0 0 0,1 0-1,-1-1 1,1 1-1,-1 0 1,1-1 0,-1 1-1,1-1 1,0 1-1,0-1 1,0 1 0,0-1-1,0 0 1,0 1-1,0-1 1,0 0 0,0 0-1,1 1 1,-1-1-1,1 0 1,-1-1 0,0 1-1,1 0 1,0 0-1,-1-1 1,1 1 0,-1 0-1,1-1 1,0 0-1,2 1 1,5 0-20,1 0-1,-1 0 1,1-1 0,0-1-1,16-2 1,5-4-110,-1-1 0,0-2 0,0 0 0,-1-3 0,0 0 0,41-27 0,-65 37 115,0 0 0,0 0 0,0 1 0,0-1 0,10-2 0,-14 5 6,-1 0 0,0 0 0,1 0 0,-1 0-1,1 0 1,-1 0 0,1 0 0,-1 0 0,0 0 0,1 0-1,-1 0 1,0 1 0,1-1 0,-1 0 0,1 0 0,-1 0 0,0 1-1,1-1 1,-1 0 0,0 0 0,1 0 0,-1 1 0,0-1-1,0 0 1,1 1 0,-1-1 0,0 0 0,1 1 0,-1 21 28,-10 9-33,8-26-195,0-1 0,0 1 0,0 0 0,1 0 0,0 0 0,0 0 0,0 0 0,0 0 0,1 1 0,0-1 1,0 0-1,2 10 0,8-5-2522,4-7-600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7:31.4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1 372 14875,'0'1'8389,"1"-8"-7257,4-13-438,23-88 1113,-23 95-1681,0 1 0,1-1 1,0 1-1,1 0 0,0 1 0,14-18 1,-7 14-71,1 0 0,0 1 0,1 1 0,0 0 0,1 1 0,0 1 0,1 0 0,1 2 0,18-8 0,-35 16-63,0 0 1,-1 0-1,1 1 1,0-1-1,-1 1 1,1-1 0,0 1-1,0-1 1,0 1-1,-1 0 1,1 0-1,0 0 1,0 0-1,0 0 1,3 1 0,-5 0-4,1-1 1,-1 1-1,1-1 0,-1 1 1,1-1-1,-1 1 1,0-1-1,1 1 1,-1-1-1,0 1 1,1-1-1,-1 1 1,0-1-1,0 1 1,1 0-1,-1-1 1,0 1-1,0 0 1,0-1-1,0 1 0,0 0 1,0-1-1,0 1 1,0-1-1,0 1 1,-1 0-1,1-1 1,0 2-1,-2 4-65,0 0-1,-1-1 1,0 1 0,0 0-1,0-1 1,0 0-1,-8 9 1,-15 15-35,0-2 0,-2-1 0,-2-1 1,0-1-1,-46 27 0,138-45 274,-34-4-256,6 3-239,0 1-1,64 20 1,13 4 57,-108-29 303,-1-1 1,0 0-1,1 1 1,-1-1-1,1 0 1,-1 0-1,1 0 1,-1-1-1,0 1 0,1-1 1,-1 1-1,0-1 1,1 0-1,-1 0 1,0 0-1,0 0 1,0 0-1,0 0 1,0-1-1,0 1 1,2-2-1,1-3 140,0 1-1,-1-1 1,0 0-1,0-1 1,5-9-1,1-3 119,17-28 387,-13 20-223,1 0 0,2 1 0,0 1-1,42-46 1,-58 70-436,0 0 0,0 0 0,0 0 0,0 0 0,0 0 0,0 0 0,0 1 0,0-1 0,0 0 0,0 0 0,0 1 0,0-1 0,1 1 0,-1-1 0,0 1 0,0 0 0,1-1 0,-1 1 0,0 0 0,1 0 0,-1 0 0,0 0 0,1 0 0,-1 0 0,0 0 0,0 1 0,1-1 0,-1 0 0,0 1 0,0-1 0,1 1 0,-1-1 0,0 1 0,0 0 0,0-1 0,1 2 0,4 4-64,0 0 0,-1 1-1,0 0 1,0 0 0,5 12 0,-4-9-184,32 59-1149,4 15-746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7:31.7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 14843,'26'2'5721,"15"-2"-3872,20 0-2065,0-7-888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7:32.1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5 279 13563,'-5'28'4060,"6"-23"-2082,2-17 144,17-70 1214,34-122-1417,-54 203-1918,0 0 1,0 0 0,1 1-1,-1-1 1,0 0-1,0 1 1,1-1 0,-1 1-1,0-1 1,1 0-1,-1 1 1,0-1 0,1 1-1,-1-1 1,1 1 0,-1-1-1,1 1 1,-1-1-1,1 1 1,0 0 0,-1-1-1,1 1 1,0-1-1,11 8 11,3 22-4,1 13 12,-13-31-14,1 1 0,0-1 0,0 0 0,1-1 0,1 1 0,0-1 0,0 0 0,1 0 0,0-1 0,10 10 0,-15-17-6,-1-1 0,0 0 0,1 0 0,-1 0-1,1 0 1,0 0 0,-1-1 0,1 1 0,0 0 0,-1-1 0,1 1 0,0-1 0,0 1 0,-1-1 0,1 0 0,0 0 0,0 0 0,0 0 0,-1 0 0,1 0 0,0-1-1,0 1 1,-1-1 0,1 1 0,0-1 0,0 1 0,-1-1 0,1 0 0,-1 0 0,1 0 0,-1 0 0,1 0 0,-1 0 0,1 0 0,-1-1 0,2-1 0,4-5-1,-1-1 0,0 1 0,0-1 0,9-19 0,-14 25 0,51-112 138,-45 108-16,-3 13-67,0 19-8,-4-21-24,3 26-153,10 45-1,-10-66-150,0 1 0,0-1-1,0 0 1,1 0 0,1 0-1,0 0 1,0-1 0,10 13 0,19 13-2060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7:32.6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0 341 13387,'35'37'4910,"-35"-36"-4847,1-1 0,-1 0 0,0 0 0,1 0 0,-1 0 0,0 0 0,1 1 0,-1-1 0,0 0-1,1 0 1,-1 0 0,1 0 0,-1 0 0,0 0 0,1 0 0,-1 0 0,0-1 0,1 1 0,-1 0 0,1 0 0,-1 0 0,0 0-1,1 0 1,-1-1 0,0 1 0,0 0 0,1 0 0,-1 0 0,0-1 0,1 1 0,-1 0 0,0-1 0,0 1 0,1 0 0,-1 0 0,0-1-1,0 1 1,0 0 0,0-1 0,1 1 0,-1-1 0,0 1 0,8-22 1257,-7 17-903,18-65 1978,-15 47-1980,2 0 0,1 0-1,1 1 1,14-28-1,-22 49-388,1 0-1,-1 0 0,1-1 0,0 1 0,0 0 0,-1 0 0,1 0 1,0 0-1,0 0 0,0 0 0,0 0 0,0 0 0,0 1 0,0-1 1,1 0-1,-1 1 0,2-2 0,-2 2-12,0 0-1,-1 0 1,1 0-1,0 1 1,0-1-1,-1 0 1,1 0-1,0 0 1,-1 1-1,1-1 1,0 0-1,-1 1 1,1-1-1,0 0 1,-1 1-1,1-1 1,-1 1-1,1-1 1,0 1-1,-1 0 1,0-1-1,2 2 1,2 5 34,0 1 0,0-1 1,-1 1-1,4 12 0,-2-6-26,-3-9-17,0 0 0,0 0 0,0 0 0,1-1 0,0 1 0,0-1 0,1 0 0,-1 0-1,1 0 1,-1 0 0,1 0 0,1-1 0,-1 0 0,8 5 0,-10-7-11,0 0 1,1-1-1,-1 1 0,1 0 0,-1-1 1,1 0-1,-1 1 0,1-1 1,0 0-1,-1 0 0,1 0 0,-1-1 1,1 1-1,-1-1 0,1 1 1,-1-1-1,1 0 0,-1 0 0,0 0 1,1 0-1,-1 0 0,0-1 1,0 1-1,0-1 0,0 1 0,0-1 1,0 0-1,0 0 0,-1 0 0,1 0 1,-1 0-1,2-3 0,11-14-84,-1 0-1,13-28 1,-15 28-97,-4 17-40,-2 15-130,-1 39-333,-4-42 609,0-1 1,1 1 0,0 0 0,0-1 0,1 1 0,1-1-1,-1 1 1,1-1 0,1 0 0,0 0 0,6 11-1,-9-19 91,-1 0 0,0-1-1,1 1 1,-1 0-1,1-1 1,-1 1-1,1 0 1,-1-1 0,1 1-1,0-1 1,-1 1-1,1 0 1,0-1-1,-1 0 1,1 1 0,0-1-1,0 1 1,-1-1-1,1 0 1,0 0-1,0 1 1,0-1 0,0 0-1,-1 0 1,1 0-1,0 0 1,0 0-1,0 0 1,0 0 0,-1 0-1,1 0 1,0 0-1,0-1 1,0 1-1,-1 0 1,1-1 0,0 1-1,0 0 1,-1-1-1,1 1 1,0-1-1,0 1 1,-1-1 0,1 1-1,-1-1 1,1 0-1,-1 1 1,1-1-1,-1 0 1,2-1 0,1-3 160,1-1 0,-1 0 0,1 0 0,3-12 0,7-20 354,1 1-1,2 1 1,2 0 0,1 1-1,30-39 1,-49 72-503,0 1 0,0 0 0,0-1 0,0 1 1,0 0-1,0 0 0,1 0 0,-1 0 0,1 0 0,-1 0 1,0 1-1,1-1 0,0 0 0,-1 1 0,1-1 0,-1 1 1,1-1-1,0 1 0,-1 0 0,1 0 0,-1 0 0,1 0 1,0 0-1,-1 0 0,1 0 0,0 0 0,-1 1 0,1-1 1,0 1-1,-1-1 0,1 1 0,-1 0 0,1-1 0,-1 1 1,0 0-1,1 0 0,-1 0 0,0 0 0,1 0 0,-1 1 1,0-1-1,2 2 0,6 8 8,1 1 0,-1 0 0,-1 0 0,7 14 0,-3-6-28,57 96-304,-60-99-286,-1 0 0,0 1 0,-2 0 0,9 37 0,-14-12-2586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7:33.0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15443,'26'5'6410,"39"-2"-3514,18-1-1079,20 4-593,7-6-544,-12 3-2288,-20 1-1297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9:13.2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43 272 11026,'-42'65'5794,"50"-75"-1153,0-17-2801,2-12-352,-4-20-768,-6-4-455,-4-9-994,-3 6-703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9:13.5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70 12555,'0'-3'567,"1"0"1,-1 0-1,1 0 1,0 0 0,0 0-1,0 1 1,0-1 0,0 0-1,1 1 1,-1-1-1,1 1 1,0-1 0,0 1-1,0 0 1,0 0-1,0 0 1,0 0 0,4-2-1,-1 1-246,-1 0-1,1 1 1,1 0-1,-1 0 1,0 0-1,0 1 1,1 0-1,-1 0 1,8-1-1,0 2-206,0 0-1,0 0 1,0 2-1,0-1 1,0 1-1,0 1 1,20 8 0,-22-7-83,0 1 1,0 1 0,-1 0 0,0 0 0,0 1 0,0 1 0,-1-1-1,0 2 1,8 9 0,-14-14-27,0 0 0,0 0 0,0 0 0,0 0 0,-1 1 0,1-1 0,-1 1 0,0-1 0,-1 1 0,1 0 0,-1 0 0,0 0-1,0 0 1,-1 0 0,1 0 0,-1 0 0,0 0 0,-1 0 0,1 0 0,-1 0 0,0 0 0,0 0 0,-3 9 0,-2-3 1,-1 0-1,0 0 1,0 0 0,-1-1 0,0 0-1,-1 0 1,0-1 0,-1-1-1,0 1 1,0-1 0,-1-1 0,0 0-1,-16 8 1,10-7-71,0 0 1,0 0-1,-1-2 1,0 0-1,0-2 0,0 0 1,-1 0-1,-29 0 1,-2-11-804,32-3-368,18 9 1165,0 1 0,0 0 0,-1-1 0,1 1 0,0-1 0,0 1 1,0-1-1,0 1 0,0 0 0,0-1 0,0 1 0,0-1 0,0 1 0,0-1 0,0 1 0,0-1 0,0 1 0,0 0 0,0-1 0,1 1 0,-1-1 0,0 1 0,0-1 0,0 1 0,1 0 0,-1-1 0,0 1 0,1 0 0,-1-1 0,0 1 1,1 0-1,-1-1 0,0 1 0,1 0 0,-1 0 0,0-1 0,1 1 0,23-11-3210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36.6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12635,'2'6'5089,"-2"14"-3329,0 14-192,0 8-463,-2 5-265,25-3-368,2-14-248,15-11-120,9-7-64,-7-16-88,4 1 8,-12-10-408,-10 3-96,-12-1-280,-6-7-273,1 5-535,-6-15-1769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2:10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544 12 11538,'-102'32'6067,"64"-18"-4756,-71 38 0,88-40-1198,0 1 1,1 1 0,1 1 0,0 0 0,1 2 0,1 0 0,0 1-1,-27 38 1,28-32 59,2 1-1,0 1 1,1 0 0,-16 51-1,26-68-127,0 0 0,1 1 0,1-1 1,-1 1-1,1-1 0,1 1 0,0-1 0,0 1 0,1-1 0,0 1 1,0-1-1,1 1 0,1-1 0,0 0 0,0 0 0,0 0 0,1 0 0,8 12 1,-4-12 51,0 0 1,0 0 0,0-1-1,1-1 1,1 1 0,-1-2-1,1 1 1,0-1 0,1-1 0,-1 0-1,1 0 1,0-1 0,16 4-1,17 3 121,1-2-1,45 3 0,-89-12-216,29 3 47,1-1 1,-1-1-1,1-2 0,52-8 0,-64 5-22,0 0 0,0-1-1,-1-2 1,0 1 0,0-2-1,-1-1 1,0 0-1,27-20 1,-32 21-14,66-56 15,-69 55-19,0 0 0,-1 0 0,-1-1 1,0 0-1,0 0 0,7-16 0,-5 7 29,0-1 0,-2-1 0,0 1-1,-2-1 1,0 0 0,-2-1 0,0 1 0,-1-1-1,-1-35 1,-2 44 48,-1 1-1,0-1 1,0 1-1,-1-1 1,-1 1-1,0 0 1,-1 1-1,0-1 1,-1 1-1,0 0 1,-1 0-1,0 0 1,0 1-1,-1 1 1,-1-1-1,1 1 1,-1 0-1,-12-8 1,5 7 34,-1 0 1,0 0-1,0 2 0,-1 0 1,0 1-1,-1 1 1,0 1-1,1 0 0,-1 2 1,-1 0-1,-23-1 0,8 3-174,-1 2 0,1 1 0,-1 1 0,1 2 0,-42 12-1,63-13-173,1 0 0,0 1 0,1 0 0,-1 1-1,1 0 1,0 1 0,0 1 0,-20 16-1,-21 26-1809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9:13.9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44 216 14003,'-44'49'5721,"46"-57"-3480,-2-11-337,0-22-856,0-11-360,0-20-1400,6-1-840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9:14.3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51 12915,'3'-5'772,"1"1"0,-1 0 0,1 0 0,0 0 0,0 1 0,0-1 0,1 1 0,6-4 0,-7 5-412,0 0 0,0 0 0,0 1 0,1-1 0,-1 1 0,1 0 0,-1 0 0,10 0 0,-10 1-303,1 1-1,-1-1 0,1 1 0,-1 0 1,1 0-1,-1 0 0,0 0 1,1 1-1,-1 0 0,0 0 1,0 0-1,0 0 0,0 1 0,0-1 1,-1 1-1,1 0 0,-1 0 1,0 1-1,0-1 0,0 1 1,0-1-1,-1 1 0,1 0 1,-1 0-1,0 0 0,0 0 0,0 0 1,-1 1-1,0-1 0,1 0 1,-2 1-1,2 5 0,-1 2-10,0 1 0,-1 0-1,0 0 1,-1 0-1,0 0 1,-1-1 0,-1 1-1,0-1 1,0 1-1,-1-1 1,-1 0 0,-11 21-1,7-18 64,0-1 0,0 0 1,-2 0-1,0-1 0,0 0 0,-1-1 0,-1 0 0,0-1 1,-17 11-1,13-14 423,19-15-161,23-19-95,-13 19-292,0 1 1,0 1 0,1 0 0,-1 1-1,1 0 1,0 0 0,0 2-1,0-1 1,1 2 0,18-1 0,19 3-825,74 11 0,-29-2-1125,9-9 479,-74-2 1397,1 1 1,-1 2-1,49 8 0,-73-8 118,-1 0-1,0 1 1,1-1-1,-1 1 0,0 1 1,-1-1-1,1 1 1,-1 0-1,1 0 1,-1 0-1,7 9 0,-11-12 21,1 1 0,-1-1 0,0 1-1,0 0 1,0-1 0,0 1-1,0 0 1,0 0 0,0-1 0,-1 1-1,1 0 1,-1 0 0,1 0-1,-1 0 1,0 0 0,0 0 0,0 0-1,0 0 1,0 0 0,0 0-1,0 0 1,-1 0 0,1 0 0,-1 0-1,1 0 1,-1-1 0,0 1-1,0 0 1,0 0 0,0-1 0,0 1-1,0 0 1,0-1 0,0 1-1,-1-1 1,1 1 0,-1-1 0,1 0-1,-1 0 1,0 0 0,1 0-1,-1 0 1,-2 1 0,-2 2 141,0-1 1,-1 0-1,1-1 1,-1 0-1,1 0 1,-1 0-1,1-1 1,-1 0-1,0 0 1,0 0 0,0-1-1,0 0 1,1-1-1,-1 1 1,0-1-1,0-1 1,1 1-1,-1-1 1,-6-3-1,3 2-30,1-1 0,1 0 0,-1-1 1,1 0-1,-1 0 0,1-1 0,1 0 0,-1 0 0,1-1 0,0 0 1,1 0-1,-10-14 0,9 9-92,1 0 0,0 0-1,1 0 1,1-1 0,0 0 0,0 0 0,1 0 0,-1-16 0,3 22-91,0 0 0,1-1 1,0 1-1,0-1 1,1 1-1,0 0 0,0-1 1,1 1-1,0 0 1,0 0-1,0 0 1,1 0-1,0 0 0,1 1 1,-1-1-1,6-6 1,-8 11-35,1 1 0,0-1 1,0 0-1,0 0 1,0 1-1,0-1 1,0 1-1,0-1 1,0 1-1,1 0 0,-1 0 1,0 0-1,1 0 1,-1 0-1,1 1 1,-1-1-1,1 1 0,0 0 1,-1 0-1,1 0 1,-1 0-1,1 0 1,-1 0-1,1 0 0,-1 1 1,5 1-1,1 1-392,0 0 0,0 1 0,0 0 0,0 1-1,-1 0 1,14 10 0,33 34-4481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9:14.7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239 515 15947,'-9'-8'6482,"-16"-16"-3842,1-6-951,-4-15-649,2-4-528,4 2-1456,2 3-697,12 13-1063</inkml:trace>
  <inkml:trace contextRef="#ctx0" brushRef="#br0" timeOffset="1">1 18 14803,'94'-13'8696,"1"8"-5515,-75 5-2952,-1 2 0,1 0 0,-1 0 0,0 2 0,1 1-1,-2 0 1,29 13 0,-41-16-204,-1 1 0,0 0 0,0 0 0,0 0 0,0 1 0,0-1 0,0 1 0,-1 0 0,6 8 0,-8-10-20,0 1 1,-1 0-1,1-1 0,-1 1 1,0 0-1,0 0 1,0 0-1,0-1 0,-1 1 1,1 0-1,-1 0 1,1 0-1,-1 0 0,0 0 1,0 0-1,-1 1 1,1-1-1,0 0 0,-1-1 1,-2 7-1,0-1-7,-1-1 0,0 1-1,0-1 1,-1 1 0,0-2-1,0 1 1,-1 0 0,0-1-1,0 0 1,-1 0 0,1-1-1,-1 0 1,-9 5 0,4-2-46,-1-1 0,0-1-1,0 0 1,-1-1 0,1 0 0,-28 5 0,34-8-86,-1-1 0,1 0 0,-1 0 0,0-1 0,1 1 0,-1-2 0,0 1 0,-12-4 0,19 4 98,1 0 1,-1 0-1,1-1 0,-1 1 1,1 0-1,0-1 0,-1 1 0,1 0 1,-1-1-1,1 1 0,0 0 1,-1-1-1,1 1 0,0-1 0,0 1 1,-1-1-1,1 1 0,0-1 1,0 1-1,0-1 0,0 1 0,-1-1 1,1 1-1,0-1 0,0 1 1,0-1-1,0 1 0,0-1 0,0 1 1,0-1-1,1 1 0,-1-1 0,0 1 1,0-1-1,0 1 0,0-1 1,1 1-1,-1-1 0,0 1 0,0 0 1,1-1-1,-1 1 0,0-1 1,1 1-1,20-19-1499,27-3-880,12 1-523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9:15.0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1 10226,'-8'18'4961,"-10"19"-984,7 6-2409,11-3-487,6-2-185,19-6-456,9-9-128,18-15-160,5-6-64,3-14-96,-11-2-192,-17 1-864,-11-5-513,-19 8 1105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9:15.4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 35 9698,'19'-9'5281,"15"-5"-128,17 7-4008,11 2-9,4 5-600,-6 4-568,-9 1-1096,-22-1-793</inkml:trace>
  <inkml:trace contextRef="#ctx0" brushRef="#br0" timeOffset="1">1 215 13843,'10'2'5689,"6"-6"-3256,20 6-1497,11-2-88,11-5-640,2 7-784,4-1-1656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9:15.8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10 391 12683,'3'26'5206,"-2"-60"-2240,0-14-1221,0 29-1398,1 0 0,1 0 0,0 0 0,1 1 0,1 0 0,1 0 1,0 0-1,2 0 0,0 1 0,1 0 0,0 1 0,1 0 1,1 0-1,1 1 0,23-23 0,-31 34-333,1 0-1,0 1 1,0 0 0,0 0-1,1 0 1,-1 1-1,0-1 1,1 1 0,0 1-1,0-1 1,-1 1 0,9-1-1,-12 2-26,1 0-1,-1 0 1,0 0 0,0 0-1,0 0 1,0 1-1,0-1 1,0 1 0,-1-1-1,1 1 1,0 0-1,0 0 1,0 0 0,0 0-1,-1 0 1,1 0-1,0 0 1,-1 0 0,1 1-1,-1-1 1,0 1-1,1-1 1,-1 1 0,0 0-1,0-1 1,0 1-1,0 0 1,0 0 0,0 0-1,-1-1 1,1 1-1,0 0 1,-1 0 0,0 0-1,1 0 1,-1 0-1,0 0 1,0 0 0,-1 4-1,1 1-34,-1 0 0,-1 0 0,1-1 0,-1 1 0,0-1 0,-1 1 0,1-1 0,-1 0-1,-1 0 1,1 0 0,-1 0 0,0-1 0,0 1 0,-7 5 0,-5 7-59,-1-2 0,-34 26-1,39-33 148,0-1-1,-1 0 0,-15 6 1,25-12 31,0-1-1,0 1 1,0-1 0,0 0 0,0 0-1,0 0 1,-1-1 0,1 1 0,0-1-1,-1 0 1,1 0 0,0 0 0,-1 0-1,1 0 1,0-1 0,0 1 0,-1-1-1,-5-3 1,8 4-51,1 0 0,-1 0 1,1 0-1,-1 0 0,0-1 0,1 1 0,-1 0 1,1-1-1,-1 1 0,1 0 0,-1-1 0,1 1 0,-1-1 1,1 1-1,-1-1 0,1 1 0,0-1 0,-1 1 1,1-1-1,0 1 0,-1-1 0,1 0 0,0 1 0,0-1 1,-1 1-1,1-1 0,0 0 0,0 1 0,0-1 1,0 0-1,0 1 0,0-1 0,0 0 0,0 1 1,0-1-1,0 0 0,1 1 0,-1-1 0,0 1 0,0-1 1,0 0-1,1 1 0,-1-1 0,0 1 0,1-1 1,-1 1-1,1-1 0,-1 1 0,0-1 0,1 1 0,-1-1 1,1 1-1,-1 0 0,1-1 0,0 0 0,2 0-6,0-1 1,0 0-1,0 1 0,1-1 0,-1 1 0,0 0 0,0 0 0,1 0 0,6 0 0,-1 0-15,-1 2-1,1-1 1,0 1-1,-1 1 1,1 0-1,0 0 1,12 5-1,57 31-362,-59-27-255,0-1 0,0-1-1,41 12 1,11-11-1634,-1-8-393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9:16.2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2 319 17780,'0'-2'7209,"4"-11"-4776,-4-31-601,-5-55-776,8 45-567,0 9-1274,4 8-671,9 12-2121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9:16.6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43 15587,'11'5'5914,"20"-7"-4114,16-6-456,24-7-280,12-1-215,3 9-545,-1 11-352,-17 14-1257,-17 3-943</inkml:trace>
  <inkml:trace contextRef="#ctx0" brushRef="#br0" timeOffset="1">626 348 13931,'43'85'6289,"-35"-121"-2000,3-14-2048,2-20-777,0 0-352,-8 6-1208,-2 14-696,-3 27-1728,0 17-633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9:16.9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16388,'36'0'6057,"-46"41"-4913,0 3-168,15 8-400,3-3-224,18-10-256,7-9-16,12-18-64,6-9-16,-2-8-32,-6-6-120,-12-9-760,-3-2-464,-9-8-977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9:17.3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14 15403,'31'-2'6082,"31"-1"-4434,1-4-352,4 7-528,-9-1-608,-14 4-1232,-8 7-808</inkml:trace>
  <inkml:trace contextRef="#ctx0" brushRef="#br0" timeOffset="1">1 267 15971,'16'0'5858,"31"5"-4946,9-6-160,2-3-696,14 4-976,4 0-2193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2:18.3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919 43 12275,'-34'-11'2564,"-1"2"1,-45-5-1,31 9-2347,0 2-1,0 2 0,0 3 0,0 2 1,-54 11-1,72-9-83,1 1 1,0 2-1,0 1 0,1 1 1,1 2-1,-38 21 0,54-27-49,0 1-1,0 0 1,1 1-1,0 0 1,1 0-1,0 2 1,0-1-1,1 1 1,1 0-1,-1 1 1,2 0-1,0 0 0,0 1 1,1 0-1,1 0 1,-5 17-1,3 1 3,1-1-1,-2 60 0,8-74-75,0 0 0,2 0 0,0 0 0,1 0-1,0-1 1,1 1 0,10 23 0,0-6 131,2 0-1,1-1 0,1 0 1,44 54-1,-48-70-20,1 0 0,1-1 0,0 0-1,1-1 1,1-1 0,0-1 0,0-1 0,1 0 0,31 12 0,-13-11-34,0-1 0,0-1 0,1-2 0,42 3 0,153 0 93,-204-12-170,-1-1 0,1-2 0,-1 0 0,0-2 1,0-1-1,-1-2 0,1 0 0,-2-2 0,28-15 0,-2-3 11,-2-2 1,0-2-1,59-53 0,-99 76-12,0 0-1,-1-1 1,1 0-1,-2 0 1,0-1 0,0 0-1,-1 0 1,-1-1-1,0 0 1,-1 0 0,0 0-1,-1-1 1,5-27-1,-6 17 0,0 0 0,-2 0 0,-1-1 1,-1 1-1,0 0 0,-2 0 0,-8-32 0,7 42-7,-1-1-1,0 1 1,-1 1 0,0-1 0,-1 1-1,-1 0 1,0 0 0,-1 1 0,0 0-1,-1 1 1,0 0 0,-1 1 0,0 0 0,0 0-1,-1 1 1,-19-10 0,-4-1-14,-2 2 1,0 2-1,-1 2 0,-73-19 1,53 21-376,0 1 0,-1 4 1,0 1-1,0 4 1,0 2-1,-1 3 0,1 2 1,0 3-1,-75 19 1,18 8-2512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49:17.6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1 405 8682,'14'6'1802,"1"-2"-1,0 0 1,0 0 0,22 1 0,-22-4-1656,0-1 1,0 0-1,1-1 0,-1-1 1,0 0-1,0-1 0,-1-1 1,1 0-1,-1-1 0,0-1 1,0 0-1,23-14 1,-33 18-119,-1 0 1,0 0 0,0 0 0,0-1-1,0 1 1,-1-1 0,1 1 0,-1-1-1,1 0 1,-1 0 0,0 0-1,0 0 1,0 0 0,-1-1 0,1 1-1,-1-1 1,0 1 0,2-7 0,-3 5 44,0 0 1,0 1 0,0-1 0,-1 1-1,0-1 1,0 0 0,0 1-1,0 0 1,-1-1 0,1 1 0,-1 0-1,0 0 1,-1-1 0,1 2 0,-4-5-1,-16-21 827,-39-38-1,-13-17 1000,72 81-1773,0 1-1,0-1 0,0 0 0,1 0 1,-1 0-1,1 0 0,-1 0 0,1 0 1,0 0-1,0-1 0,0 1 1,0-5-1,1 7-94,0 1-1,0-1 1,0 0 0,1 1 0,-1-1 0,0 0 0,0 1-1,1-1 1,-1 0 0,0 1 0,1-1 0,-1 1 0,0-1-1,1 1 1,-1-1 0,1 1 0,-1-1 0,1 1 0,-1-1-1,1 1 1,-1-1 0,2 1 0,0-1-7,0 0 0,0 0 0,0 1 0,0-1-1,0 1 1,0 0 0,0 0 0,0-1 0,0 1 0,3 1 0,11 1-219,0 1-1,0 0 1,-1 2 0,0-1 0,16 9-1,-18-8-354,24 8-1493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2:1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36 272 12067,'-27'61'2649,"19"-41"-1225,7-17 1015,7-13-2081,-2 0 0,1-1 1,-1 1-1,-1-1 1,0 0-1,2-16 1,5-72 1065,-7 57-672,-3 34-578,1 4 19,-1 1-1,1-1 1,-1 0-1,0 0 0,-1 0 1,0-7-1,3 11-41,-1 1-1,1-1 1,-1 1-1,1-1 1,-1 1-1,1-1 1,-1 1-1,1 0 1,-1 0-1,0 0 1,2 1-1,4 4-74,0 0-1,-1 1 1,1 0 0,-2 0-1,1 1 1,-1-1 0,8 16-1,14 21-37,-13-26-22,0-1-1,1 0 1,19 16 0,-28-28 8,0 0 0,0 0 0,1 0 0,0-1 0,-1 0 0,1-1 0,0 1 0,1-1 1,-1-1-1,1 1 0,-1-1 0,16 2 0,-22-4 12,0 0 0,0 0 0,1 0-1,-1 0 1,0 0 0,0 0 0,1-1 0,-1 1 0,0 0 0,0-1 0,0 1 0,1 0-1,-1-1 1,0 0 0,0 1 0,0-1 0,0 0 0,0 1 0,0-1 0,0 0 0,0 0-1,0 0 1,1-1 0,-1-1 35,0 1 0,-1 0 0,1 0 0,0 0 0,-1-1 0,1 1 0,-1 0-1,0-1 1,1 1 0,-1 0 0,-1-5 0,0-6 450,-2 0-1,0 1 0,-7-21 1,8 27-216,-21-51 413,17 45-708,0 0 0,1-1 1,1 1-1,0-1 0,-4-23 0,8 35-67,1-1-1,-1 0 0,0 1 0,1-1 1,-1 0-1,1 1 0,-1-1 1,1 0-1,0 1 0,-1-1 1,1 1-1,0-1 0,0 1 0,0 0 1,0-1-1,1 1 0,-1 0 1,0 0-1,0 0 0,1 0 1,-1 0-1,1 0 0,2-1 0,35-14-1702,-38 15 1678,11-2-740,-1 0-1,1 0 1,0 1 0,0 1-1,0 0 1,0 0 0,0 1-1,0 1 1,21 3 0,4 13-4301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2:1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65 12587,'2'2'741,"0"-1"0,-1 1-1,0 0 1,1-1 0,-1 1 0,0 0 0,0 0 0,0 0 0,2 4 0,-3-4-507,0 1 0,1-1 0,-1 1 0,0-1 0,-1 1 1,1-1-1,0 0 0,-1 1 0,1-1 0,-1 0 0,0 1 0,0-1 0,0 0 1,-1 3-1,-2 5 270,-1-1 0,0 0 1,0 0-1,-1-1 1,0 0-1,0 0 0,-1 0 1,0-1-1,-9 8 0,12-12-351,-1 0 0,1 0 0,-1 0 0,0-1 0,0 0 0,0 0 0,0 0 0,0-1 0,0 1-1,0-1 1,-1 0 0,1-1 0,0 1 0,-1-1 0,1 0 0,0-1 0,-1 1 0,1-1 0,-8-2-1,6 0-88,0 1-1,0-1 1,1-1-1,-1 1 1,1-1-1,0 0 1,0 0 0,1-1-1,-1 0 1,1 0-1,0 0 1,0-1-1,0 0 1,1 1-1,-6-12 1,7 12-61,0 1 0,1-1-1,0 0 1,0 0 0,0 1 0,1-1 0,-1-1 0,1 1 0,0 0 0,1 0 0,-1 0 0,1 0 0,0-1 0,0 1 0,1 0 0,-1 0 0,1-1 0,0 1 0,1 0 0,-1 0 0,1 0 0,4-7 0,-4 9-51,0 1 1,0-1-1,1 1 1,-1-1-1,1 1 1,-1 0-1,1 0 1,0 0 0,0 1-1,0-1 1,0 1-1,0-1 1,0 1-1,0 0 1,0 0-1,1 0 1,-1 1-1,0-1 1,1 1 0,-1 0-1,1 0 1,-1 0-1,6 1 1,1 0-342,-1 0 1,0 1-1,0 0 1,0 1 0,-1 0-1,1 0 1,14 9-1,25 19-2244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2:16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127 305 14291,'77'40'5953,"-81"-41"-3288,6-4-665,-2-10-719,2-6-289,-1-16-552,-4-7-344,-2 0-904,-3 2-497,2 16-1279,-1-2-129</inkml:trace>
  <inkml:trace contextRef="#ctx0" brushRef="#br0" timeOffset="1">93 38 13171,'-92'-37'5545,"108"43"-2624,2 2-961,27 5-560,2-3-215,2-8-625,0 4-448,-7-1-1297,2 2-911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2:1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1 341 12283,'14'-13'2316,"0"0"0,13-18 1,45-67 116,-32 41-878,-25 35-745,-1-1 0,-2 0 0,16-38 0,-26 82-55,1-1-1,8 29 0,28 70-1984,-4-41-4165,-23-58 3101</inkml:trace>
  <inkml:trace contextRef="#ctx0" brushRef="#br0" timeOffset="1">3 168 15939,'37'2'6274,"18"6"-4306,23 7-1144,5 1-63,-8 5-705,-4-1-537,-11-2-1151,-6 4-872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2:1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57 9674,'-27'1'7007,"38"-1"-4395,62 0-1073,608-24 4341,338 6-4122,-993 18-1850,29-1-608,0 3 1,56 9-1,-101-10-703,-12-2 322,-25-5-420,-8-2 102,-12-5-540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2:1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20 18580,'-4'-4'7129,"3"0"-5256,-6-3-681,6 5-688,1 1-280,0-1-928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2:1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15027,'5'66'13611,"-7"-66"-12299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1:01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11779,'2'0'5197,"-2"0"-5071,1 0 0,-1 0 0,1 1 0,-1-1 0,0 0 0,1 0 0,-1 0 0,1 1 0,-1-1 0,0 0-1,1 0 1,-1 1 0,0-1 0,1 0 0,-1 1 0,0-1 0,0 0 0,1 1 0,-1-1 0,0 1 0,0-1 0,0 0 0,1 1 0,-1-1 0,0 1 0,0-1 0,0 1 0,7 98 1637,-7 104-1,-2-117-1258,-5 654 2199,12-505-3724,-4-229 768,0 3-1098,1-13-1356,2-9 416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1:02.8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100 0 11098,'-99'2'4497,"109"1"-2368,9 2-401,20 5-192,8-4-39,23-4-369,16 1-272,13-3-328,4-2-152,-17 6-272,-19-1-48,-27 2-104,-17 1-224,-10-1-704,-2-2-504,-7-3-977,5-1-2056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2:22.0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342 61 10650,'13'-26'2587,"-13"26"-2554,0 0 1,0-1 0,0 1 0,0 0-1,0 0 1,1 0 0,-1 0 0,0-1-1,0 1 1,0 0 0,0 0-1,0 0 1,0 0 0,-1-1 0,1 1-1,0 0 1,0 0 0,0 0 0,0 0-1,0-1 1,0 1 0,0 0 0,0 0-1,0 0 1,0 0 0,0 0-1,-1-1 1,1 1 0,0 0 0,0 0-1,0 0 1,0 0 0,0 0 0,-1 0-1,1 0 1,0 0 0,0 0-1,0-1 1,0 1 0,0 0 0,-1 0-1,1 0 1,0 0 0,0 0 0,0 0-1,-1 0 1,1 0 0,0 0 0,0 0-1,0 0 1,0 0 0,-1 0-1,1 0 1,0 1 0,0-1 0,0 0-1,0 0 1,-1 0 0,-43 26 2145,26-14-1987,-35 20 922,34-22-803,1 0-1,1 1 1,-1 1 0,2 1 0,0 1-1,1 0 1,0 1 0,-13 17 0,19-20-153,1 1 0,0 0 0,0 1 0,1-1 1,1 1-1,1 1 0,0-1 0,0 1 1,2 0-1,-4 30 0,8-41-106,-1 1-1,1-1 1,0 1-1,1-1 1,-1 0 0,1 0-1,0 0 1,0 0-1,0 0 1,1 0 0,-1 0-1,1-1 1,0 1-1,0-1 1,0 0 0,0 0-1,7 5 1,8 5 127,1 0-1,24 12 1,-34-20-92,0 0-42,123 76 493,-119-73-444,-1-1 0,2 0 0,-1-1 0,1-1 0,17 5 0,-15-6-13,0 2 0,-1 0 0,27 15 0,-26-11-33,0 0-1,1-1 1,-1 0-1,2-2 1,-1 0-1,1-1 1,22 4-1,24 0 27,0-2 0,1-4 0,84-4 0,-105-2-55,0-3 1,0-1-1,0-2 0,-1-2 0,-1-2 0,79-32 0,-110 37-13,1 1 1,-1-2 0,0 1 0,-1-1-1,0-1 1,0 0 0,-1 0-1,0-1 1,-1 0 0,0-1-1,0 0 1,-1 0 0,-1-1 0,0 1-1,0-1 1,7-25 0,-10 28-2,0-1 1,0 1 0,-1-1 0,-1 0-1,0 0 1,0 1 0,0-1-1,-2 0 1,1 0 0,-1 0-1,-1 0 1,1 0 0,-2 1 0,1-1-1,-1 1 1,-1 0 0,0 0-1,0 0 1,-1 0 0,0 0-1,0 1 1,-1 0 0,-7-8 0,-27-19-23,0 3 0,-2 1 1,-1 2-1,-64-32 1,71 44-75,-1 1 0,0 2 1,-1 1-1,0 2 0,-1 2 1,0 1-1,-41-2 0,-22 3-697,-148 10 0,178 2-620,-72 13 1,45 4-2994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1:03.5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10938,'-1'-1'5440,"1"8"-3839,11 237 2987,1 332-2282,-7-249-1270,23 1-1705,-24-363-3145,-2-2 1776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1:04.2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13547,'2'0'5073,"6"0"-3593,13 0-704,12 1 169,29 6 159,12-4-56,35 0-288,5-6-128,6-2-175,-6 2-81,-34 5-352,-15 1-320,-34 5-713,-14 0-319,-13-5-640,-9-1-449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3:58.1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35 5636 10010,'-34'83'3532,"49"-179"1674,-9 53-4392,88-553 2652,81-291-2513,-66 319-731,-29 134 328,227-847 97,-124 479-543,-144 596-91,30-106-22,-60 275 5,-4 15 15,0 1 1,16-38 0,-19 56-4,-1 0 1,0 0 0,0-1 0,0 1-1,-1 0 1,1-1 0,-1 1-1,0-1 1,0-3 0,4-31 309,11-10-151,-14-17 246,-1 65-408,1-13 232,0 1-1,-1 0 0,0 0 1,-3-15-1,3 21-174,0 0 0,1 1-1,0-1 1,0 1 0,0-1-1,1 1 1,0-1-1,0 1 1,5-9 0,-4 4-148,-2-2-926,-3 8-821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4:0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39 277 13035,'-33'38'4349,"28"-27"-2590,7-16-380,2-24 262,11-47 0,-10 58-1288,0 0-1,-2 0 1,0 0-1,-1 0 1,-1-1-1,0 1 1,-4-22-1,8 57-231,1-1 0,1 0 0,0 0 0,0-1 0,2 1 0,0-2-1,12 15 1,-13-17-109,1-1-1,0 0 0,18 15 1,-25-24-17,1 1 1,0-1 0,0 1-1,0-1 1,0 0 0,0 0-1,1-1 1,-1 1 0,0-1-1,1 1 1,0-1-1,-1 0 1,1 0 0,0-1-1,-1 1 1,1-1 0,0 0-1,6 0 1,-8-1 32,-1 1 0,1-1 0,-1 0 0,1 0 0,-1 0 0,0 0 0,1 0 0,-1 0 0,0 0 0,0 0 0,0 0 0,0 0 0,0-1 0,0 1 0,0-1 0,0 1 0,-1 0 0,1-1 0,-1 1 0,1-1 1,-1 0-1,1 1 0,-1-1 0,0 1 0,0-1 0,1 0 0,-1 1 0,-1-4 0,-4-49 908,4 48-821,-9-42 595,5 30-440,2 0 1,0 1 0,-2-35 0,5 51-297,1 0 1,-1 0-1,0 0 0,0 0 1,1 0-1,-1 0 1,0 0-1,1 0 1,-1 1-1,1-1 0,0 0 1,-1 0-1,1 0 1,-1 1-1,1-1 1,0 0-1,0 0 0,-1 1 1,1-1-1,0 1 1,0-1-1,0 1 1,0-1-1,0 1 0,0 0 1,0-1-1,-1 1 1,1 0-1,0 0 1,0-1-1,0 1 0,2 0 1,36 2-1240,-36-1 1143,31 3-767,-1 3 1,-1 1 0,1 1 0,-2 2 0,54 25-1,-80-34 930,0 1-1,0 0 0,0 0 0,0 1 0,0-1 1,-1 1-1,1 0 0,-1 1 0,0-1 0,4 6 1,-7-8 42,0 0 0,0 1 0,0-1 0,-1 0-1,1 0 1,-1 1 0,1-1 0,-1 0 0,0 1 0,0-1 0,0 1 0,0-1 0,0 0 0,0 1 0,-1-1 0,1 0 0,-1 1 0,0-1 0,1 0 0,-1 0 0,0 0 0,0 0 0,-1 0 0,1 0 0,0 0 0,-1 0 0,1 0 0,-3 2 0,-6 7 296,0-1 0,-1 0 1,0 0-1,-13 8 0,18-14-222,0 0 1,0 0-1,0 0 1,-1-1-1,1 0 0,-1-1 1,1 1-1,-1-1 1,0-1-1,-12 3 0,17-4-120,0 0 0,-1-1 0,1 1-1,0 0 1,0-1 0,0 1 0,-1-1-1,1 1 1,0-1 0,0 0 0,0 0-1,0 0 1,0 0 0,1 0-1,-1-1 1,0 1 0,0-1 0,1 1-1,-1-1 1,-2-3 0,2 2-9,0-1 0,0 0 1,1 0-1,-1 1 0,1-1 1,-1 0-1,1-1 0,1 1 1,-1 0-1,0-6 0,1 1-75,0 0 0,0 0 0,1 1 0,0-1-1,1 1 1,0-1 0,0 1 0,1-1 0,0 1 0,4-8 0,-5 13-90,0 0 0,0 0 0,1 0 0,-1 0 0,0 0 0,1 1 0,0-1 1,0 1-1,0 0 0,0 0 0,0 0 0,0 0 0,0 0 0,0 1 1,1-1-1,-1 1 0,1 0 0,6-1 0,22-2-2163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4:0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31 176 17724,'-5'37'6713,"-1"-53"-5152,6-2-497,0-8-704,0-3-256,0-2-848,-2-2-609,-6-1-1431,-2 8 103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4:04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47 14587,'-42'-47'6650,"86"54"-3258,10 1-1575,-7 1-329,2 3-888,-6-6-400,0-6-976,2-1-560,-4-7-1369,1 4-912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4:0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72 324 12043,'45'-53'6796,"-26"26"-4943,20-38 0,34-97 1201,-65 146-1729,-7 31-438,-2 8-653,-1 50-42,1-40-585,4 64 0,-2-88-79,0 1 1,1-1 0,1 1 0,-1-1 0,1 0 0,1 0-1,0 0 1,0-1 0,1 1 0,0-1 0,8 10 0,4 1-2042</inkml:trace>
  <inkml:trace contextRef="#ctx0" brushRef="#br0" timeOffset="1">0 280 15435,'16'7'5626,"30"6"-4770,4-7-272,12 2-976,3 2-648,-6-4-1457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4:0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13611,'31'0'6209,"42"-5"-1776,26 0-2472,54 0-369,1 2-312,15 0-712,-13 1-152,-39 2-512,-16 2-368,-54 0-880,-14 2-408,-35-17-3281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4:0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54 100 14859,'-44'-98'6145,"41"97"-3384,9 6-1881,-6-4-992</inkml:trace>
  <inkml:trace contextRef="#ctx0" brushRef="#br0" timeOffset="1">21 147 12331,'-21'101'10498,"21"-105"-8754,10 3 849,-10-1-1825,0 1-608,0-1-592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4:26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88 407 8914,'14'1'1399,"-1"0"1,24 6-1,-35-6-1241,-1 0-1,1-1 1,-1 1-1,1 0 1,-1 0-1,0 0 1,1 0-1,-1 0 1,0 0-1,0 0 1,0 0-1,1 1 1,-1-1-1,-1 0 1,1 1-1,0-1 1,0 1-1,0-1 1,-1 1 0,1-1-1,-1 1 1,1 0-1,-1-1 1,0 1-1,0 0 1,1 1-1,-1 0 79,0 0 0,-1 0 0,1 0 0,0 0 0,-1 0 0,1 0 0,-1 0 0,0-1 0,0 1 0,0 0-1,-1 0 1,-1 3 0,1-3-112,0 0-1,0 0 0,-1 0 0,1 0 1,-1-1-1,0 1 0,0-1 0,0 1 1,0-1-1,0 0 0,-1 0 1,1-1-1,0 1 0,-1-1 0,1 1 1,-1-1-1,0 0 0,1 0 0,-1-1 1,0 1-1,0-1 0,0 0 0,1 0 1,-1 0-1,0 0 0,0-1 0,1 0 1,-1 0-1,0 0 0,1 0 1,-1 0-1,1 0 0,-1-1 0,1 0 1,-1 0-1,1 0 0,0 0 0,0 0 1,0-1-1,1 1 0,-1-1 0,0 0 1,1 0-1,0 0 0,-1 0 1,1 0-1,1 0 0,-3-5 0,1 1-162,1 0-1,0-1 1,0 1-1,1-1 1,0 0-1,0 1 0,0-1 1,1 0-1,1 0 1,-1 1-1,1-1 1,0 0-1,5-13 0,-5 18-33,0 0-1,0 1 0,0-1 0,1 0 1,-1 1-1,1-1 0,0 1 1,-1-1-1,1 1 0,0 0 0,1 0 1,-1 0-1,0 0 0,1 0 0,-1 0 1,3-1-1,-2 2-64,1 0 0,-1 0 0,0 1 0,0-1 0,0 1 0,1-1 0,-1 1 0,0 0 0,1 0 1,-1 1-1,0-1 0,0 1 0,1-1 0,-1 1 0,0 0 0,0 0 0,6 3 0,3 3-307,1 0 0,-1 0 0,0 1-1,-1 0 1,1 1 0,-2 0 0,1 1 0,-1 0-1,-1 1 1,14 19 0,-23-30 534,0 1 0,0-1 0,0 0 0,0 0 0,0 0 0,1 0 0,-1 0 0,0 0 0,0 0 0,0 0 0,0 0 0,0 1 0,0-1-1,0 0 1,0 0 0,0 0 0,1 0 0,-1 0 0,0 1 0,0-1 0,0 0 0,0 0 0,0 0 0,0 0 0,0 1 0,0-1 0,0 0 0,0 0 0,0 0 0,0 0 0,0 0 0,0 1 0,0-1 0,0 0 0,0 0 0,0 0 0,-1 0 0,1 0 0,0 1 0,0-1-1,0 0 1,0 0 0,0 0 0,0 0 0,0 0 0,0 0 0,-1 1 0,1-1 0,0 0 0,0 0 0,0 0 0,0 0 0,0 0 0,0 0 0,-1 0 0,1 0 0,0 0 0,0 0 0,0 0 0,0 0 0,-1 0 0,1 0 0,0 0 0,-13-14 3596,-3-22-3192,2-1-1,-17-62 0,-11-88-169,29 123-1081,14 56-1417,5 6-903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2:27.3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317 87 10538,'6'-15'1188,"-2"-1"0,6-28 0,-10 43-1155,-1 1 1,1-1 0,0 1-1,0-1 1,0 1 0,0-1 0,0 1-1,-1 0 1,1-1 0,0 1-1,0-1 1,-1 1 0,1 0-1,0-1 1,-1 1 0,1-1 0,0 1-1,-1 0 1,1 0 0,-1-1-1,1 1 1,0 0 0,-1 0-1,1-1 1,-1 1 0,1 0 0,-1 0-1,1 0 1,-1 0 0,1 0-1,-1 0 1,1 0 0,-1 0-1,1 0 1,0 0 0,-1 0 0,1 0-1,-1 0 1,1 0 0,-1 0-1,1 0 1,-1 0 0,1 1-1,-1-1 1,1 0 0,-1 1 0,-30 11 624,24-8-461,-17 6 317,1 2 1,1 1-1,0 0 1,1 2-1,1 0 1,-28 26-1,38-30-297,0 0 1,1 0-1,0 1 0,1 0 0,0 1 1,1-1-1,0 2 0,1-1 0,0 1 1,1-1-1,1 2 0,-4 23 0,6-26-141,1 0-1,1-1 0,0 1 1,1 0-1,0-1 0,0 1 1,1-1-1,1 1 0,0-1 1,1 0-1,0 0 0,0 0 1,1 0-1,1-1 0,0 0 1,0 0-1,11 12 1,18 21 620,-25-28-590,2 0-1,0-1 1,1-1-1,0 0 1,29 22-1,-16-19 51,0-2 1,1-1-1,40 15 0,90 19 627,-100-31-583,-28-10-4,0-1-1,1-2 1,49 0 0,-13-1-90,-52-1-78,235 3 187,-224-6-173,0 0-1,0-2 1,0-1 0,-1-1 0,0-1 0,0-1-1,43-21 1,-45 17-28,-1-1 0,0-1-1,-1 0 1,-1-2 0,0 0 0,-1-1-1,-1-1 1,-1-1 0,0 0 0,-2-1-1,0-1 1,12-24 0,-21 35-1,-1-1 0,0 0 1,-1-1-1,0 1 0,0-1 0,-1 1 0,-1-1 1,0 0-1,-1 1 0,0-1 0,-1 0 1,0 0-1,-1 1 0,0-1 0,0 1 1,-2-1-1,1 1 0,-8-14 0,2 5 30,-1 1-1,0 0 0,-2 1 1,0 0-1,-1 1 0,-1 0 1,-1 1-1,0 1 0,-19-15 1,20 20-19,-1 0 0,0 1 0,0 1-1,-1 0 1,0 1 0,-1 1 0,1 0 0,-36-6 0,-6 3-112,-78-2-1,86 8-31,-42-5-266,-99-4-1411,166 13 1170,-1 0-1,1 1 0,0 1 1,1 2-1,-35 10 0,-21 16-1684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4:2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15227,'-1'48'7242,"2"-44"-6218,1-4-344,-2-4-2296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4:2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10866,'-2'0'16644,"1"0"-15772,-1 0-400,0 0-352,1 0-360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5:3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46 210 10970,'-16'54'4305,"19"-54"-2680,2-2-145,0 1-176,-5-1-272,-2 1-559,1-8-201,-7-34-176,-5-53-96,8 50-424,-5 9-233,10 21-759,-3 6-312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5:3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33 12563,'-8'-11'582,"-5"-9"4745,14 20-5132,0-1-1,0 1 1,0 0 0,1 0 0,-1 0-1,0 0 1,0 0 0,0 0-1,1 0 1,-1 1 0,0-1-1,0 0 1,0 1 0,0-1 0,0 1-1,1-1 1,-1 1 0,0 0-1,1 0 1,17 6 429,0 2 0,-1 0 0,18 12 0,-30-18-572,-1 1 0,0-1 0,-1 1 0,1 0-1,-1 1 1,0-1 0,0 1 0,0 0 0,0 0 0,-1 0 0,0 0 0,0 1-1,-1-1 1,3 8 0,-4-9 40,0 0 0,-1 1-1,1-1 1,-1 0 0,0 0 0,0 0 0,-1 1-1,1-1 1,-1 0 0,0 0 0,0 0-1,0 0 1,-1 0 0,1 0 0,-1 0 0,0 0-1,0-1 1,0 1 0,-1-1 0,1 1-1,-6 4 1,5-4-37,-2 0 0,1 0-1,0-1 1,-1 1 0,1-1-1,-1 0 1,0 0 0,0-1-1,0 1 1,0-1 0,-1 0-1,1 0 1,-1-1 0,-10 2-1,8-2-817,12 2-1666,7-3-653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5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31 255 10018,'0'-3'11387,"3"-18"-8899,-6-65-936,-11 39-359,5 6-761,3 7-480,4 19-1072,6 7-689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5:3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91 264 11971,'-39'48'4607,"39"-47"-4516,0-1-1,-1 0 1,1 1-1,0-1 1,-1 0-1,1 0 1,0 1-1,-1-1 1,1 0-1,-1 0 1,1 0-1,0 0 1,-1 0-1,1 1 1,-1-1-1,1 0 1,-1 0-1,1 0 1,0 0-1,-1 0 1,1 0-1,-1 0 1,1-1-1,-1 1 1,1 0-1,0 0 1,-1 0-1,1 0 1,-1 0-1,1-1 1,-1 1-1,-10-14 1608,-1-20 88,11 33-1670,-4-23 368,1 0 0,1-1 0,1 1 0,2-1 0,3-41 0,-3 62-485,1 1 1,-1 0-1,1-1 1,0 1 0,0-1-1,0 1 1,0 0-1,1 0 1,-1 0-1,1-1 1,0 1 0,0 1-1,0-1 1,0 0-1,0 0 1,1 1 0,-1 0-1,1-1 1,0 1-1,-1 0 1,1 0 0,0 0-1,0 1 1,1-1-1,-1 1 1,0-1 0,0 1-1,1 0 1,-1 1-1,1-1 1,-1 0-1,0 1 1,1 0 0,-1 0-1,1 0 1,-1 0-1,1 0 1,-1 1 0,1 0-1,-1 0 1,1 0-1,-1 0 1,0 0 0,0 0-1,0 1 1,1 0-1,-2 0 1,6 3 0,-7-4 0,0 0 1,0 0 0,0 1 0,0-1 0,0 0 0,0 0 0,0 0 0,-1 1 0,1-1 0,0 1 0,-1-1 0,1 0 0,-1 1-1,0-1 1,0 1 0,1-1 0,-1 1 0,0-1 0,0 1 0,0-1 0,0 1 0,-1-1 0,1 0 0,0 1 0,0-1-1,-1 1 1,1-1 0,-1 1 0,0-1 0,1 0 0,-1 0 0,0 1 0,0-1 0,0 0 0,0 0 0,-2 2 0,-4 7 41,-1-1 1,0-1-1,-14 11 1,17-15-1,-71 51 994,76-55-1010,-1 0-1,1 1 1,-1-1-1,1 0 0,-1 0 1,1 1-1,-1-1 0,1 1 1,0-1-1,-1 0 0,1 1 1,0-1-1,-1 1 1,1-1-1,0 1 0,-1-1 1,1 1-1,0-1 0,0 1 1,0-1-1,0 1 0,0-1 1,-1 1-1,1 0 0,0-1 1,0 1-1,0-1 1,0 1-1,1-1 0,-1 1 1,0-1-1,0 2 0,16 10 355,30 2-110,10-5-953,1-2-1,67-2 0,-107-4-1341,0 3-845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5:3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52 10186,'4'-46'4776,"-4"46"-4688,0 1 1,0-1-1,0 0 1,0 0-1,-1 0 1,1 0-1,0 0 1,0 0-1,0 0 0,-1 1 1,1-1-1,0 0 1,0 0-1,0 0 1,-1 0-1,1 0 1,0 0-1,0 0 1,0 0-1,-1 0 1,1 0-1,0 0 0,0 0 1,-1 0-1,1 0 1,0 0-1,0 0 1,0-1-1,-1 1 1,1 0-1,0 0 1,0 0-1,0 0 1,0 0-1,-1 0 1,1 0-1,0-1 0,0 1 1,0 0-1,0 0 1,0 0-1,-1 0 1,1-1-1,0 1 1,0 0-1,0 0 1,0 0-1,0-1 1,0 1-1,0 0 0,0 0 1,0 0-1,0-1 1,0 1-1,0 0 1,0 0-1,0-1 1,0 1-1,0 0 1,0 0-1,0 0 1,0-1-1,0 1 0,0 0 1,0 0-1,-9 11 1573,4 1-1328,1 1 1,1-1-1,0 0 0,1 1 1,0 0-1,1-1 1,0 1-1,1 0 0,2 15 1,-2-27-333,0 1 1,1 0-1,-1 0 1,0-1-1,1 1 0,-1-1 1,1 1-1,0 0 1,0-1-1,-1 1 0,1-1 1,0 0-1,0 1 1,0-1-1,1 0 1,-1 1-1,0-1 0,0 0 1,1 0-1,-1 0 1,0 0-1,3 1 1,-1-1 5,0 0 1,0 0-1,0 0 1,0 0-1,1-1 1,-1 1-1,0-1 1,1 0-1,-1 0 1,0 0-1,4-1 1,0 0-355,0 0 1,-1-1 0,1 1 0,-1-1 0,0-1-1,1 1 1,-1-1 0,0 0 0,0-1 0,-1 1-1,9-8 1,-5 0-2401,-2-1-2466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5:37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97 11723,'-55'-96'5065,"63"99"-2177,3-1-1840,4-1-111,12-2-345,3 1-320,-1 0-456,0 0-344,-12-2-761,-3 2-471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5:3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14347,'4'5'5433,"5"1"-4080,10 2-289,10 0-424,-1-8-344,8 0-904,-2 0-616,-8-5-3994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5:3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34 13179,'46'-30'4320,"-42"27"-3141,-6 4-42,-26 17 847,16-9-1297,0 1-1,-18 17 0,28-25-628,-1 1 0,0 0 1,1-1-1,0 1 0,-1 0 0,1 0 0,0 0 0,1 1 0,-1-1 1,1 0-1,-1 1 0,1-1 0,0 1 0,0-1 0,0 1 0,0 6 1,2-8-55,-1-1 1,1 1 0,0 0 0,0 0 0,0-1 0,0 1-1,0-1 1,1 1 0,-1-1 0,0 1 0,1-1 0,-1 0-1,1 0 1,-1 0 0,1 0 0,0 0 0,-1 0-1,1 0 1,0 0 0,0-1 0,0 1 0,0 0 0,-1-1-1,1 0 1,0 0 0,0 1 0,0-1 0,3 0-1,8 0-9,0 0-1,22-2 0,-34 2 5,12-1-161,-7 1-87,1-1 0,0 1 1,0-1-1,-1 0 0,1-1 0,-1 0 0,1 0 1,-1 0-1,7-4 0,-8 2-1649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2:32.1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779 46 11290,'-7'-4'460,"2"-1"-112,0 1 0,-1 0 1,0 1-1,0 0 1,0-1-1,0 2 1,0-1-1,0 1 0,-1 0 1,1 0-1,-1 1 1,1 0-1,-9-1 1,-27 1 648,16-1-503,-1 1 1,1 2-1,-1 1 0,1 0 1,0 2-1,-33 9 1,-144 64 382,180-66-805,1 0 0,1 2 0,0 0 0,0 2 0,1 0-1,-28 28 1,44-39-62,0 0-1,0 0 1,1 1 0,0-1-1,0 1 1,0 0 0,0 0-1,1 0 1,0 0-1,0 0 1,0 0 0,1 1-1,-1-1 1,1 1 0,1-1-1,-1 1 1,1-1-1,0 8 1,2-5-2,-1 0-1,2 0 1,-1 0 0,1 0-1,0 0 1,1-1 0,-1 1-1,2-1 1,-1 0 0,1 0-1,8 9 1,8 8 67,1-1 1,1-1 0,1 0-1,1-2 1,50 31-1,-53-37 34,1-1 0,1-1 0,0-2 0,0 0 0,1-1 0,37 7 0,15 0 293,1-3 0,108 4 0,-91-17-260,113 5 190,-174-5-309,1-1 0,-1-2 0,0-1 0,-1-2 0,1-1-1,-1-2 1,-1-1 0,34-15 0,-56 21-11,1-1 0,-1-1 0,0 1-1,0-2 1,0 1 0,-1-2 0,0 1 0,0-1 0,-1 0 0,11-14 0,-1-4 48,-1-1 0,21-41 0,-26 43-63,11-11 12,9-14 6,-31 48-12,1-1-1,-1 0 1,0 0-1,0-1 1,0 1-1,0 0 0,0 0 1,-1 0-1,0-1 1,1 1-1,-1 0 1,0 0-1,-1-5 1,-3-12 58,3 13-23,0 1 1,0-1-1,-1 1 0,1 0 0,-2 0 1,1-1-1,0 1 0,-1 1 0,0-1 0,-1 0 1,1 1-1,-1-1 0,0 1 0,0 0 0,-1 1 1,0-1-1,-5-4 0,-14-8-15,-1 1-1,-1 0 1,0 2-1,0 2 1,-2 0 0,1 1-1,-2 2 1,1 1-1,-53-7 1,39 10-420,-1 3 0,1 1 0,-1 2-1,0 2 1,1 2 0,-54 12 0,-13 11-1747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5:3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145 210 14627,'-1'0'7850,"-1"-2"-6554,0 1-496,1-3-304,1-22-952,8-34-496,-10 42-1080,2 0-457</inkml:trace>
  <inkml:trace contextRef="#ctx0" brushRef="#br0" timeOffset="1">51 42 14019,'-50'-42'5457,"84"45"-3776,0-1-217,2 1-360,4 1-456,-9-6-648,-3 0-504,-2 2-1544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5:39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163 133 9522,'5'7'8229,"-1"4"-4111,7 43-3095,-11-52-948,-1 0 0,1 0 0,0 0 0,-1-1 0,1 1 0,-1 0 0,1 0 0,-1-1 0,0 1 0,0 0 0,0-1 1,0 1-1,0-1 0,0 1 0,0-1 0,0 0 0,-1 1 0,1-1 0,0 0 0,-1 0 0,1 0 0,-1 0 0,1 0 0,-1 0 1,0-1-1,1 1 0,-1 0 0,0-1 0,0 1 0,-2 0 0,-2 0 128,0 0 1,0 0-1,0 0 0,0-1 1,0 0-1,0 0 0,-7-1 1,8-1-133,0 0 0,0 1 1,0-1-1,1-1 1,-1 1-1,1-1 0,0 0 1,0 0-1,0 0 0,0 0 1,0-1-1,1 1 0,-1-1 1,1 0-1,0 0 1,0 0-1,1-1 0,-1 1 1,1-1-1,0 0 0,0 1 1,0-1-1,1 0 0,0 0 1,-2-8-1,2 7-84,0-1-1,0 1 1,1 0-1,0 0 1,0 0 0,0-1-1,1 1 1,0 0-1,0 0 1,0 0 0,1 0-1,0 0 1,0 0-1,1 1 1,-1-1-1,1 1 1,1-1 0,-1 1-1,1 0 1,6-8-1,-7 12-42,-1-1 0,0 0-1,0 1 1,0-1-1,1 1 1,-1 0 0,1-1-1,-1 1 1,1 0-1,0 1 1,-1-1 0,1 0-1,0 1 1,0 0-1,-1-1 1,1 1 0,0 0-1,0 0 1,-1 1-1,1-1 1,0 1 0,4 0-1,-2 1-176,0 0 0,0 1 1,0-1-1,-1 1 0,1 0 0,0 0 0,-1 1 1,0-1-1,0 1 0,6 7 0,16 24-2171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5:4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23 157 8210,'32'39'4685,"-31"-39"-4567,-1 1 0,0-1 0,1 0 0,-1 0-1,0 0 1,0 1 0,1-1 0,-1 0 0,0 1 0,0-1 0,1 0 0,-1 1 0,0-1 0,0 0 0,0 1 0,0-1 0,1 0 0,-1 1 0,0-1 0,0 0 0,0 1 0,0-1 0,0 0-1,0 1 1,0-1 0,0 1 0,0-1 0,0 0 0,0 1 0,0-1 0,-1 0 0,1 1 0,0-1 0,0 0 0,0 1 0,0-1 0,-1 0 0,1 1 0,0-1 0,0 0 0,0 1 0,-1-1-1,1 0 1,0 0 0,-1 1 0,1-1 0,0 0 0,-1 0 0,1 0 0,0 1 0,-1-1 0,1 0 0,0 0 0,-1 0 0,1 0 0,0 0 0,-1 0 0,1 0 0,0 0 0,-1 0 0,0 0-1,-19-3 2560,17 1-2523,1-1 0,-1 0 1,1 1-1,0-1 1,0 0-1,0 0 1,0 0-1,1-1 0,-1 1 1,1 0-1,-1-1 1,1 1-1,0 0 0,1-1 1,-1 0-1,0-5 1,0 0-53,1 0 0,-1 0 1,1 0-1,1 0 1,2-14-1,-1 18-94,-1 0 0,1 0 0,0 1 0,0-1 0,1 1 0,-1 0 0,1 0 0,0 0 0,0 0 0,1 0 0,-1 0 0,1 1 0,0 0 0,0 0 0,5-4 0,-6 5-13,0 1-1,0-1 1,0 0 0,0 1 0,0 0-1,1 0 1,-1 0 0,0 0 0,1 0-1,-1 1 1,1-1 0,-1 1-1,1 0 1,-1 0 0,1 0 0,-1 1-1,0-1 1,1 1 0,-1 0-1,1 0 1,-1 0 0,4 2 0,-6-2 8,0-1 0,0 0 0,0 1 0,0-1 0,0 1 1,0 0-1,-1-1 0,1 1 0,0 0 0,0-1 0,-1 1 0,1 0 1,0 0-1,-1 0 0,1 0 0,-1-1 0,1 1 0,-1 0 1,1 0-1,-1 0 0,0 0 0,0 0 0,1 0 0,-1 0 0,0 0 1,0 0-1,0 2 0,0-1 8,-1 0 0,0 0 1,0 1-1,1-1 0,-1 0 1,-1 0-1,1 0 0,0 0 0,0 0 1,-1 0-1,-2 3 0,-6 4 121,0 0 1,0 0-1,-15 9 0,22-16-44,-11 9 300,13-5 155,31-1-89,139 1-539,-164-5-548,0-1 1,1 0-1,-1-1 0,1 1 1,-1-1-1,8-2 0,-9-3-2204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5:4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57 11779,'-54'-57'11930,"56"65"-11522,11 9-144,39 35-616,-44-44-424,2-2-1264,-8 2-2193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5:4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80 9858,'34'-80'8050,"-42"91"-6186,-5 6-183,-2 14-441,-4 4-288,4 9-304,2-1-160,7-1-312,-4-11-216,2-9-760,5-2-480,-2-12-2065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6:4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78 175 11947,'0'0'105,"-1"-1"1,1 1 0,-1 0-1,1 0 1,0-1 0,-1 1 0,1-1-1,-1 1 1,1 0 0,-1-1 0,1 1-1,0-1 1,-1 1 0,1 0-1,0-1 1,0 1 0,-1-1 0,1 1-1,0-1 1,0 0 0,0 1 0,0-1-1,-1 1 1,1-1 0,0 1-1,0-1 1,0 1 0,0-1 0,0 1-1,0-1 1,0 0 0,1 1 0,-1-1-1,0 1 1,0-1 0,0 1-1,1-1 1,-1 1 0,0-1 0,0 1-1,1-1 1,-1 1 0,0-1 0,1 1-1,-1 0 1,1-1 0,-1 1 0,1-1-1,35-15 1218,-1 1-217,-28 11-899,1 0-1,-1-1 1,1 0-1,-2 0 1,1 0-1,0-1 1,-1 0-1,0 0 1,-1-1-1,1 0 1,-1 0-1,0 0 1,3-8-1,-7 14-163,-1 0-1,1 0 0,-1 0 0,1 0 1,-1 1-1,0-1 0,1 0 0,-1 0 1,0 0-1,0 0 0,0 0 0,0 0 1,0 0-1,0 0 0,0 0 0,0 0 1,0 0-1,0 0 0,-1 0 0,1 0 0,0 0 1,-1 0-1,1 0 0,0 0 0,-1 1 1,1-1-1,-2-1 0,1 1 22,0 1 0,0-1 0,-1 0-1,1 1 1,-1-1 0,1 1 0,0 0 0,-1 0-1,1-1 1,-1 1 0,1 0 0,-1 0 0,1 0-1,0 0 1,-1 0 0,-1 1 0,-5 1 120,1-1-1,-1 2 1,1-1 0,0 1 0,-1 0 0,-9 6 0,5-1-120,0 1 1,1 1-1,0 0 0,1 0 1,0 1-1,0 0 1,1 0-1,1 1 1,0 1-1,1-1 1,0 1-1,1 0 1,0 1-1,1 0 1,0 0-1,-3 22 1,6-30-50,1 1 0,0 0 0,1 0 1,0 0-1,0-1 0,0 1 0,2 10 1,-1-15-14,-1 0 1,1 1-1,0-1 1,0 1-1,0-1 1,0 0-1,0 1 1,1-1-1,-1 0 1,1 0 0,-1 0-1,1 0 1,0 0-1,0-1 1,0 1-1,0 0 1,0-1-1,0 1 1,0-1-1,0 0 1,1 0 0,-1 0-1,0 0 1,3 1-1,5-1 12,0 1 0,0-2 0,-1 1 1,1-1-1,0-1 0,0 0 0,0 0 0,-1-1 0,1 0 0,0-1 0,-1 0 0,13-5 0,-11 3 20,1 0 0,-1-1 0,0 0 0,0-1 0,-1 0 0,0-1 0,0 0 0,0 0 0,11-14 0,-21 22-50,0-1 1,0 1-1,1 0 1,-1 0-1,0 0 1,0-1-1,0 1 1,1 0-1,-1 0 1,0-1-1,0 1 1,0 0-1,0 0 1,0-1-1,0 1 1,1 0-1,-1-1 1,0 1-1,0 0 0,0 0 1,0-1-1,0 1 1,0 0-1,0-1 1,0 1-1,0 0 1,0 0-1,-1-1 1,1 1-1,0 0 1,0-1-1,0 1 1,0 0-1,0 0 1,0-1-1,-1 1 1,1 0-1,0 0 1,0-1-1,0 1 1,-1 0-1,1 0 0,0 0 1,0-1-1,0 1 1,-1 0-1,1 0 1,0 0-1,-1 0 1,1 0-1,-14-3-1655,0 3-555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6:5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0 297 10018,'7'4'361,"-1"-1"323,0 1-1,1-1 1,-1 0-1,1 0 1,0-1 0,0 0-1,0 0 1,0 0-1,0-1 1,1 0-1,-1-1 1,13 0-1,-8-2-473,1-1 0,-1 0 0,0-1-1,-1 0 1,1-1 0,19-11 0,-28 14-153,0 0 0,-1 0 0,1 0 0,-1 0 1,1 0-1,-1-1 0,1 1 0,-1-1 0,0 1 1,0-1-1,-1 0 0,1 0 0,2-5 0,-4 6 31,1 0-1,-1-1 1,0 1-1,0 0 1,0 0-1,0 0 1,0-1-1,-1 1 1,1 0-1,-1 0 1,1 0-1,-1 0 1,0 0-1,0 0 1,0 0-1,0 0 1,0 0-1,0 0 1,0 0-1,-1 0 1,1 1-1,-1-1 1,-1-1-1,-12-11 628,-1 0-1,0 2 1,-19-12-1,16 12-168,1-1 1,-21-20-1,38 32-516,-1 0-1,1-1 0,-1 1 0,1-1 0,0 1 0,0-1 1,0 1-1,0-1 0,0 1 0,0-1 0,0 0 0,0 0 1,1 1-1,-1-1 0,1 0 0,-1 0 0,1 0 0,0 0 1,0 0-1,0-2 0,0 2-21,1 1-1,-1-1 1,1 1 0,0-1 0,0 1-1,-1 0 1,1-1 0,0 1 0,0 0-1,1 0 1,-1-1 0,0 1 0,0 0-1,0 0 1,1 0 0,-1 0 0,1 1-1,1-2 1,6-2-187,-1 1-1,0 1 1,1-1-1,-1 1 1,1 1-1,0-1 1,11 1-1,-15 1-111,0 0 0,1 1 0,-1-1 0,0 1-1,8 2 1,14 13-2300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6:5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268 306 10850,'-21'31'1318,"1"2"1,2 0-1,0 1 0,3 1 0,-16 51 0,27-72-1193,0 1 0,2 0 0,-1 0 1,2 0-1,0 0 0,1 0 0,0 0 0,2 0 0,-1 0 0,2 0 0,0-1 0,1 1 0,0 0 1,1-1-1,1 0 0,10 18 0,-6-16-33,1-1 0,0 0-1,1-1 1,1 0 0,0-1 0,1 0 0,0-2 0,1 1 0,0-2 0,1 0 0,0 0-1,1-2 1,0 0 0,0-1 0,32 8 0,-16-6-62,1-2 0,0-2-1,0 0 1,0-3 0,0-1 0,0-1-1,59-9 1,-68 5-50,1-2-1,-1-1 0,0-1 1,0-1-1,-1-1 1,-1-1-1,1-1 0,-2-1 1,0-1-1,0-1 1,-2-1-1,0-1 0,31-33 1,-36 32 42,0 0 0,-1-1 1,-1-1-1,-1 0 1,0 0-1,-2-2 0,0 1 1,-2-1-1,0 0 0,-1-1 1,-2 0-1,0 0 0,-2 0 1,0-1-1,-1-33 1,-3 30 107,-2 1 1,0 0 0,-2 0-1,-1 1 1,-1 0 0,-1 0-1,-1 0 1,-1 1 0,-2 0-1,-21-33 1,25 44-62,0 2-1,-1-1 1,0 1 0,-1 0-1,0 1 1,0 0 0,-2 1-1,1 0 1,-1 1 0,0 0-1,0 1 1,-1 0 0,0 1-1,-1 1 1,1 0 0,-1 1-1,0 0 1,0 1-1,0 0 1,-27-1 0,14 5-15,-1 2 0,1 0 1,0 2-1,0 1 1,1 0-1,0 3 0,-36 15 1,7 2-81,1 2 0,-70 49 0,62-33-329,3 3-1,2 2 1,-56 62 0,-3 14-1175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17.5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52 18 9666,'0'0'294,"1"-1"0,-1 0 1,0 0-1,0 0 0,1 1 0,-1-1 0,0 0 1,0 0-1,0 0 0,0 1 0,0-1 0,0 0 0,0 0 1,0 0-1,0 1 0,0-1 0,-1 0 0,1 0 0,0 0 1,-1 0-1,-4 1 804,0 14-166,-4 30-305,3 0 0,2 1 0,1 71 0,3-70-326,4 627 2565,-3-412-2050,-8 348 474,-11 595 53,21-1134-1338,31 514-576,-32-568 327,-2-7-274,1 0 0,0-1 1,1 1-1,5 14 1,-4-17-1958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18.0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0 120 12651,'40'-1'5567,"16"-5"-3583,23-2-1379,338 12 3283,1 0-2064,307-55-958,-2 0-277,-620 47-621,138-2-243,-229 6 138,1 0-1,-1 1 0,21 5 0,-28-4-535,-12-1 119,-17-3-635,-23-7-1178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0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1 314 11658,'0'3'448,"0"1"-1,0-1 1,0 0-1,0 0 0,0 0 1,1 0-1,-1 0 1,1 0-1,0 0 1,0 0-1,0 0 0,0 0 1,0 0-1,2 2 1,0-1-205,0 0 1,0 0 0,0-1 0,1 1 0,-1-1 0,1 0 0,0 0 0,5 3 0,1-1-105,0 0 0,0 0 0,0-1 0,0-1 1,1 0-1,-1 0 0,15 1 0,-6-3-65,0-1-1,0 0 1,0-2 0,0 0-1,0-1 1,-1-1 0,1-1 0,-1-1-1,0 0 1,0-1 0,-1-1-1,0 0 1,0-2 0,18-13 0,-32 21-69,1-1 1,-1 1 0,1-1 0,-1 0 0,0 0-1,0 0 1,0 0 0,0 0 0,-1-1 0,0 1-1,1-1 1,-1 0 0,0 0 0,2-6 0,-4 8 5,0-1 0,0 0 1,0 0-1,0 0 1,0 1-1,-1-1 0,1 0 1,-1 0-1,0 0 0,0 1 1,0-1-1,0 1 1,0-1-1,-1 1 0,1-1 1,-1 1-1,1-1 0,-1 1 1,0 0-1,0 0 1,-3-3-1,-16-13 243,0 1-1,-2 1 1,1 1-1,-2 0 1,-25-10-1,19 10 532,1-2 1,-33-25-1,61 42-745,0-1 0,0 1 0,0-1 0,0 0 0,0 1 1,1-1-1,-1 0 0,0 1 0,0-1 0,1 0 0,-1 0 0,1 0 0,-1 0 0,1 1 1,-1-1-1,1 0 0,-1 0 0,1 0 0,0 0 0,-1 0 0,1 0 0,0 0 1,0 0-1,0-1 0,0 1 0,0-1 0,1 0-21,0 1 0,-1 0 0,1 0 0,0 0-1,0 0 1,0 0 0,0 0 0,1 0 0,-1 0 0,0 1 0,0-1 0,0 0 0,1 1-1,-1-1 1,0 1 0,3-2 0,9-1-178,0 0 0,0 1 0,14-1 0,-26 3 115,57-1-1599,2 8-839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18.6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 13323,'27'-4'5666,"17"9"-4722,-12-1-286,758 9 4874,-421-14-4849,92 9-379,438-3-191,-754-12-156,112 3-442,-248 4 432,-6 0 26,0 0 0,0 0 0,0 1 0,0-1 0,0 1 0,0 0 0,0-1 0,0 1 0,2 2 0,-34 15-2883,16-12 669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19.2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180 0 13347,'1'0'7345,"-4"17"-6052,-6 105 47,-7 158-38,-26 577 964,3-90-1246,15-297-510,1 386 531,24-842-1036,3 428-225,-5-434 96,-4 41-379,-1-36-355,5-13 802,1 0 1,-1 0-1,1 0 1,0 0-1,-1 0 1,1 0-1,-1 0 1,1 0-1,0 0 1,-1-1-1,1 1 1,0 0-1,-1 0 1,1 0-1,0-1 1,-1 1-1,1 0 1,0 0-1,-1-1 1,1 1-1,0 0 1,0 0-1,-1-1 1,1 1-1,0 0 1,0-1-1,0 1 1,0 0-1,-1-1 1,1 1-1,0-1 1,0 0-1,-8-23-2479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21.5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17 165 14835,'-4'4'5513,"-1"-40"-4128,-1-9-1113,6 6-312,-2 11-816,5 7-625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21.9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80 14675,'0'-2'219,"-1"-4"839,1 0 0,0 0 0,1 0 1,1-11-1,-1 15-923,0 0 0,-1 1 0,1-1 0,0 0 0,0 0 0,0 1 0,0-1 0,0 1 0,0-1 1,0 1-1,1-1 0,-1 1 0,0 0 0,1 0 0,-1-1 0,1 1 0,0 0 0,-1 0 0,4-1 0,-2 1-21,0 0 0,0 0 1,-1 0-1,1 0 0,0 0 0,0 1 0,0 0 0,0-1 0,0 1 0,0 0 1,0 0-1,0 1 0,0-1 0,0 1 0,0-1 0,0 1 0,0 0 0,0 0 1,-1 0-1,1 0 0,5 4 0,-6-3-80,0 0 0,0-1-1,-1 1 1,1 1 0,0-1 0,-1 0 0,1 0 0,-1 0-1,0 1 1,0-1 0,0 1 0,0-1 0,0 1-1,-1-1 1,1 1 0,-1 0 0,1-1 0,-1 1 0,0 0-1,0-1 1,0 1 0,0 0 0,-1-1 0,1 1-1,-2 2 1,0 5 10,-1-1 0,0 1 0,-1-1 0,0 0 0,-10 15 0,11-19-4,0 0 1,0-1 0,-1 0-1,1 0 1,-1 0-1,0 0 1,-1 0 0,1-1-1,-1 1 1,1-1-1,-10 4 1,23-8-26,0-1 1,0 2-1,14 0 1,-5-1-218,40 1-1453,-31 0 156,0-1 1,40-6-1,-52 4 1551,-1 1-1,1 1 0,0 0 1,0 1-1,0 1 0,-1 0 0,1 1 1,0 1-1,-1 0 0,28 10 1,-39-12 62,-1 0 0,0 0 0,0 1 0,0-1 0,0 0 0,0 1 0,0-1 0,-1 1 0,1 0 0,0 0 0,-1-1 0,3 5 1,-4-6-53,0 1 0,0-1 1,1 1-1,-1-1 0,0 1 1,0-1-1,0 1 0,0-1 1,0 1-1,0 0 0,0-1 1,0 1-1,0-1 1,0 1-1,0-1 0,0 1 1,0-1-1,0 1 0,0-1 1,0 1-1,-1-1 0,1 2 1,-1-2 22,0 1 1,0 0 0,1 0-1,-1-1 1,0 1 0,0 0-1,0-1 1,0 1 0,0-1-1,0 1 1,0-1 0,0 0-1,0 1 1,0-1-1,-2 1 1,-3-1 133,0 1-1,1-1 1,-1 0-1,0 0 0,0-1 1,0 1-1,1-1 1,-1-1-1,0 1 1,1-1-1,-1 0 1,1 0-1,0-1 1,-8-4-1,8 5-159,1-1 1,0 0-1,0 0 1,0 0-1,0-1 1,1 1-1,-1-1 1,1 0-1,0 0 1,0 0-1,0 0 0,0-1 1,1 1-1,0-1 1,0 1-1,-3-10 1,5 13-90,0 0 0,-1 0 0,1 0 0,0 0 0,0 0 0,0 0 0,0 0 1,0 0-1,0 0 0,0 0 0,0 0 0,1 0 0,-1 0 0,0 0 0,0 0 0,1 1 1,-1-1-1,1 0 0,-1 0 0,1 0 0,-1 0 0,1 1 0,-1-1 0,1 0 0,0 0 1,0 1-1,-1-1 0,1 1 0,0-1 0,0 1 0,0-1 0,-1 1 0,1-1 0,0 1 1,0 0-1,0-1 0,0 1 0,0 0 0,1-1 0,3 1-513,0-1 1,0 1-1,0 0 0,0 0 1,0 1-1,9 1 0,20 7-3614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22.2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32 123 15955,'-10'67'6234,"4"-78"-3978,-1-9-1576,3-8-160,2-6-335,-1-1-394,3 3-1023,2 2-800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22.6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38 64 13435,'-26'-38'5297,"29"32"-2760,14-4-2057,-1 2-64,9 6 184,5 4 16,-12 8-288,-1 5-72,-14 8-80,-10-4-72,-13 4 48,-3-3 16,-7-3-104,7 1-72,1-12-568,7-4-544,14-6-2105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23.0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0 230 15171,'3'31'3060,"-1"-17"-1007,-3-26-16,0-3-1497,1 0-1,1 0 1,0 0 0,1 0 0,1 0 0,0 0 0,8-22 0,-8 28-457,1 1 1,0-1 0,1 1 0,-1 0-1,2 1 1,-1-1 0,1 1 0,0 0 0,0 0-1,1 1 1,0 0 0,0 0 0,13-8 0,-17 13-92,0-1 0,0 0 0,1 1 0,-1 0 0,7-2 0,-9 3-4,0 0 1,0 0 0,1-1 0,-1 1 0,0 0 0,0 0 0,0 0 0,1 0 0,-1 1 0,0-1 0,0 0-1,1 0 1,-1 1 0,0-1 0,0 1 0,0-1 0,0 1 0,1 1 0,-2-2-1,1 1-1,-1-1 1,1 1 0,-1-1 0,0 1 0,0 0-1,1-1 1,-1 1 0,0-1 0,0 1 0,0 0-1,1-1 1,-1 1 0,0 0 0,0-1 0,0 1-1,0 0 1,0-1 0,0 1 0,-1 0 0,1-1-1,0 1 1,0 0 0,0-1 0,-1 2 0,-7 15-110,-49 60-271,55-76 386,1 1 1,-1 0-1,1 0 1,0 0-1,0 0 1,0 0-1,0 0 1,0 0-1,1 0 1,-1 0 0,1-1-1,-1 1 1,1 1-1,0-1 1,0 0-1,0 0 1,0 1-1,0-1 1,0 0-1,0 0 1,1 0-1,-1 0 1,1 1-1,0-1 1,0 0 0,-1 0-1,3 3 1,-1-2-2,1-1 0,-1 1 0,1 0 0,-1-1 0,1 0 0,0 0 0,0 0 0,-1 0 0,2 0 0,-1 0 0,0-1 0,0 1 0,0-1 0,1 0 1,-1 0-1,5 1 0,27 4 83,59 18 0,-62-18-687,-19-5-1558,-10 0 145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23.3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5 9506,'-1'-1'3753,"0"-1"-2369,0 1-80,0 0-95,0 1-57,0 0-344,0 0-296,0 0-416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23.7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4 177 14187,'-4'15'5489,"6"-42"-3608,3-8-673,-1-5-568,3 4 0,-3 8-384,-3 11-368,0 10-1440,0 5 832</inkml:trace>
  <inkml:trace contextRef="#ctx0" brushRef="#br0" timeOffset="1">123 83 14627,'25'-16'5377,"-32"44"-4136,3 2-201,3-1-48,0-1-96,3-10-336,5-1-184,9-4-272,3-4-104,5-6-272,-1-3-216,-3-8-504,-3-2-264,-5 0-593,-5-2-207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24.1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 0 12139,'3'0'5321,"9"0"-2233,4 2-1711,10 2-761,3 0-80,1 1-336,0 4-528,-10-4-1160,-8 3-1049</inkml:trace>
  <inkml:trace contextRef="#ctx0" brushRef="#br0" timeOffset="1">1 124 16868,'4'2'5929,"8"-2"-5161,5 3-336,9 0-112,4-3-392,9 1-1616,2-2-2953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00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25 371 15579,'2'-3'5986,"-4"-17"-4002,4-7-1296,1-22-472,-2-6-80,3-5-808,-4 1-568,-15 7-1025,-4 7-895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24.5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8 170 12643,'-1'62'5945,"2"-72"-2256,3-3-2001,2-9-1256,-3-5-192,0-9-304,-2 3-352,-2-3-1280,-3 1-537</inkml:trace>
  <inkml:trace contextRef="#ctx0" brushRef="#br0" timeOffset="1">2 1 15107,'-2'-1'7026,"9"1"-6258,18 1-360,25-1-184,-25 2-1304,-4 2-609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24.9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1 239 12931,'12'-31'7871,"14"-13"-6105,-7 12-492,52-92 1815,-71 124-3079,0-1-1,0 1 0,0-1 1,0 1-1,0 0 1,1-1-1,-1 1 1,0 0-1,0-1 0,0 1 1,1 0-1,-1-1 1,0 1-1,0 0 1,1 0-1,-1-1 0,0 1 1,1 0-1,-1 0 1,0-1-1,1 1 0,-1 0 1,0 0-1,1 0 1,-1 0-1,1 0 1,-1-1-1,0 1 0,1 0 1,-1 0-1,0 0 1,1 0-1,-1 0 1,1 0-1,-1 0 0,0 0 1,1 0-1,-1 1 1,1-1-1,-1 0 1,0 0-1,1 0 0,-1 0 1,0 0-1,1 1 1,-1-1-1,0 0 1,1 0-1,-1 1 0,0-1 1,0 0-1,1 0 1,-1 1-1,0-1 1,0 0-1,1 1 0,-1-1 1,0 0-1,0 1 1,0-1-1,0 1 1,0-1-1,1 0 0,-1 1 1,10 31-57,-9-27 23,13 81-1558,-5-28-1308,-3-29 517</inkml:trace>
  <inkml:trace contextRef="#ctx0" brushRef="#br0" timeOffset="1">141 189 13595,'-84'-25'6145,"80"27"-2072,10 0-3441,9-1-264,14 1-432,-1 0-360,3-1-1272,-3 0-1025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25.3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8 250 14163,'0'0'209,"0"0"-1,0 1 0,0-1 1,-1 1-1,1-1 1,0 0-1,0 1 1,0-1-1,0 1 1,0-1-1,0 0 1,-1 1-1,1-1 1,0 0-1,0 1 1,-1-1-1,1 0 1,0 1-1,0-1 1,-1 0-1,1 1 0,0-1 1,-1 0-1,0 1 1,0-12 2223,3-25-955,1 17-1099,0 1 0,2 0 1,0 0-1,1 2 0,1-2 0,1 1 1,0 1-1,20-30 0,-27 44-364,1 0 0,0 0-1,0 0 1,0 0 0,0 0 0,0 0-1,1 1 1,-1-1 0,0 1-1,1 0 1,0-1 0,-1 1 0,1 0-1,-1 0 1,1 1 0,3-1-1,-5 0-29,1 1-1,-1 0 0,0 1 0,1-1 0,-1 0 0,0 0 0,1 0 0,-1 1 0,0-1 0,1 1 1,-1-1-1,0 1 0,0 0 0,0-1 0,1 1 0,-1 0 0,0 0 0,0 0 0,0 0 1,0-1-1,0 2 0,-1-1 0,1 0 0,0 0 0,0 0 0,-1 0 0,1 0 0,0 1 0,-1-1 1,1 0-1,-1 0 0,0 1 0,1 2 0,-1-1-21,0 1-1,0-1 1,0 1 0,0-1-1,0 0 1,-1 1 0,1-1-1,-1 1 1,0-1 0,0 0-1,-1 0 1,1 1 0,-1-1-1,1 0 1,-1 0 0,0-1-1,0 1 1,0 0 0,-1 0-1,-3 3 1,-1 0 62,0 1 1,-1-1-1,1 0 0,-1 0 1,-1-2-1,-8 6 0,11-8 59,-10 6 510,11-5 55,6-2 333,15 0-2304,1 1 0,-1 0 1,0 1-1,27 10 0,-7-3-3068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25.7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54 168 13883,'2'3'6209,"-4"-6"-2944,-2-3 1704,-4-8-3401,-16-42-879,16 22-321,7 8-937,-4 4-823,1 12-2097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26.0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 12267,'4'-1'5217,"8"0"-2569,4 0-471,6 0-241,2 2-327,0 2-689,-1-1-272,-7 4-488,-1-3 8,-5 2-688,-1 4-664,-2-5-5170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29.1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25 203 12379,'0'-1'8858,"-1"0"-7498,-2-20-352,-8-41-656,5 26-384,5 3-936,-2 5-480,3 7-353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29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 35 14475,'-22'-22'4936,"22"22"-4864,0-1 0,-1 1 0,1 0 0,0 0 0,0 0 0,0 0 0,0 0 0,0 0 0,-1-1 0,1 1 0,0 0 0,0 0 0,0 0 0,0 0 0,0 0 0,0-1 0,0 1 0,0 0 0,-1 0 0,1 0 0,0-1 0,0 1 0,0 0 1,0 0-1,0 0 0,0-1 0,0 1 0,0 0 0,0 0 0,0 0 0,0-1 0,0 1 0,1 0 0,-1 0 0,0 0 0,0 0 0,0-1 0,0 1 0,0 0 0,0 0 0,0 0 0,0 0 0,1-1 0,-1 1 0,0 0 0,0 0 0,0 0 0,0 0 0,0 0 0,1 0 0,-1 0 0,0-1 0,0 1 0,9-2 191,-8 2-12,9-1 170,1 0 0,-1 1-1,1 0 1,-1 1-1,19 3 1,-22-2-361,-1-1 0,1 1 1,-1 0-1,1 0 0,-1 1 0,0 0 1,0 0-1,0 1 0,10 7 0,-14-10-53,-1 0-1,0 0 0,0 0 1,0 0-1,0 0 1,0 0-1,0 0 0,-1 0 1,1 0-1,0 0 0,0 1 1,-1-1-1,1 0 0,-1 0 1,1 1-1,-1-1 0,1 0 1,-1 1-1,0-1 1,0 0-1,0 1 0,0-1 1,0 1-1,0-1 0,0 0 1,0 1-1,0-1 0,-1 1 1,1-1-1,0 0 0,-1 1 1,1-1-1,-1 0 1,0 0-1,1 1 0,-1-1 1,0 0-1,0 0 0,0 0 1,0 0-1,0 0 0,0 0 1,0 0-1,0 0 0,0-1 1,-2 2-1,-3 2 26,0-1 0,0 1 0,0-2 0,-1 1-1,1-1 1,-1 1 0,1-2 0,-10 2 0,8-1-203,0-2-1,-1 1 1,1-1 0,-16-2 0,5-3-1086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44.4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74 24 9074,'1'-6'3119,"6"-11"4956,-23 715-4405,23-429-2903,-4 297 95,-43 56 181,32-358-922,-5 75 24,-1-164 3,13 290 0,1-460-162,0 0-43,1 1-1,-1-1 0,1 1 1,0 0-1,0-1 0,1 0 0,0 1 1,3 6-1,-5-12-9,0 0-1,0 0 1,0 0-1,0 1 1,1-1 0,-1 0-1,0 0 1,0 0-1,0 0 1,0 0 0,0 0-1,0 0 1,0 0-1,0 1 1,0-1 0,0 0-1,0 0 1,1 0-1,-1 0 1,0 0 0,0 0-1,0 1 1,0-1-1,0 0 1,0 0 0,0 0-1,0 0 1,0 0-1,0 1 1,0-1 0,0 0-1,0 0 1,0 0-1,-1 0 1,1 0 0,0 0-1,0 1 1,0-1-1,0 0 1,0 0 0,0 0-1,0 0 1,0 0 0,0 0-1,0 0 1,0 0-1,-1 1 1,1-1 0,0 0-1,0 0 1,0 0-1,0 0 1,0 0 0,0 0-1,-1 0 1,1 0-1,0 0 1,0 0 0,0 0-1,0 0 1,0 0-1,-1 0 1,1 0 0,0 0-1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45.9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43 113 11987,'-13'-3'1200,"-15"-3"1318,27 4-1303,14 0 25,210-10 4303,114 9-3177,-142 3-1744,169-32-90,-238 16-421,147-1 0,-190 19-115,232-6 102,-9-7 11,-74 4-60,-186 7-38,69 9 1,-70-4 29,71-2 0,184-1-27,-292-2-11,23 2 31,-17-1-34,0 0 1,27-2-1,21-4-1176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49.9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253 21 11963,'-1'-2'428,"-1"1"0,1-1 0,0 1 0,0 0 0,-1-1 1,1 1-1,-1 0 0,1 0 0,-1 0 0,0 0 0,1 0 1,-1 0-1,0 0 0,-2 0 0,1 0-166,-1 0 1,1 1-1,0 0 0,0-1 0,-1 1 1,1 0-1,-6 1 0,1 1-78,0 0 0,0 0 0,0 1-1,0 0 1,1 0 0,-9 6 0,2 0 1,0 0 1,0 2-1,1 0 0,-22 24 1,31-31-174,0 0 1,0 0-1,0 1 0,1-1 1,0 1-1,0 0 1,0-1-1,1 1 1,0 1-1,0-1 0,0 0 1,0 1-1,1-1 1,0 1-1,0-1 1,0 1-1,1-1 0,0 11 1,1-13-19,1 0 0,-1 1 0,1-1 0,0 0 0,-1 0 0,1 0 0,1 0 0,-1 0 0,0-1 0,1 1 0,-1-1 0,1 1 0,0-1 0,0 0 0,0 0 0,0 0 0,0-1 0,0 1 0,0-1 0,1 0 0,-1 1 0,0-1 0,1-1 1,-1 1-1,1 0 0,4-1 0,4 1-2,-1 0 1,0-1 0,1 0 0,-1 0-1,0-2 1,22-4 0,-23 3 44,1-1 0,-1 0 0,0 0-1,0-1 1,0-1 0,-1 0 0,0 0 0,0-1 0,0 0 0,-1 0 0,0-1 0,-1 0 0,1 0-1,6-12 1,-13 83 469,5-35-2808,1-6-2588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0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14147,'14'7'5617,"29"6"-3320,15 3-689,15-3-296,12-3-183,9-7-769,2-3-600,5 0-1161,-9 2-671</inkml:trace>
  <inkml:trace contextRef="#ctx0" brushRef="#br0" timeOffset="1">735 142 12043,'138'44'5051,"-126"-41"-4298,-1 1 1,0 0-1,-1 0 0,1 1 0,-1 1 0,18 12 0,-26-16-579,0 0 0,0 0 0,0 0 0,0 1 0,0-1-1,0 1 1,-1-1 0,1 1 0,-1-1 0,0 1 0,0 0-1,0 0 1,0 0 0,0 0 0,-1 0 0,1 0 0,-1 0 0,0 0-1,0 0 1,0 0 0,0 0 0,0 0 0,-1 0 0,-1 4-1,1-2-18,-2 0 0,1 0 0,0 0 0,-1 0 0,0-1-1,0 1 1,0-1 0,-1 0 0,0 0 0,1 0 0,-1 0-1,-1-1 1,1 1 0,0-1 0,-1 0 0,0-1 0,0 1-1,1-1 1,-1 0 0,-9 3 0,-4 1 92,0-1 0,-1 0 0,1-1 0,-30 1 0,35-3-146,0-2 1,1 0-1,-1 0 1,0-2 0,-21-3-1,30 4-83,0-1-1,0 1 0,0-1 0,1 1 1,-1-1-1,0 0 0,1 0 0,-1-1 1,1 1-1,-1-1 0,1 0 1,0 0-1,0 0 0,1 0 0,-1 0 1,1-1-1,-1 1 0,1-1 0,0 0 1,0 0-1,-2-5 0,2 0-39,0 0-1,0 0 1,0-1 0,1 1-1,0 0 1,1 0-1,0-1 1,1 1-1,0 0 1,0-1 0,1 1-1,0 0 1,1 0-1,0 0 1,0 1 0,1-1-1,0 1 1,0-1-1,1 1 1,11-14-1,-12 17-89,1 1-1,-1-1 0,1 1 0,-1 0 0,1 1 0,1-1 1,-1 1-1,0 0 0,1 0 0,-1 0 0,1 1 1,0 0-1,0 0 0,0 1 0,0-1 0,7 1 0,-2 0-262,0 1 0,0 0-1,0 1 1,0 0 0,-1 1 0,1 0-1,0 1 1,13 5 0,-8-1-844,1 0 0,23 17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50.3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1 292 16956,'15'0'1401,"-10"0"-926,0 0-1,-1-1 0,1 1 1,-1-1-1,1 0 1,4-1-1,-9 2-404,1-1 0,0 1 1,-1-1-1,1 1 0,-1-1 0,1 1 0,0-1 1,-1 1-1,1-1 0,-1 1 0,0-1 0,1 1 0,-1-1 1,1 0-1,-1 1 0,0-1 0,0 0 0,1 0 0,-1 1 1,0-1-1,0 0 0,0 1 0,0-1 0,0 0 1,0 0-1,0 1 0,0-1 0,0 0 0,0 0 0,0 1 1,0-1-1,0 0 0,-1 0 0,1 1 0,0-1 1,0 0-1,-1 1 0,1-1 0,-1 0 0,-2-8 120,1 1-1,0 0 0,1 0 1,0-1-1,1 1 0,-1-1 1,1 1-1,1 0 0,0-1 1,0 1-1,1-1 1,0 1-1,0 0 0,1 0 1,0 0-1,0 0 0,1 1 1,8-14-1,-7 13-107,0 0 0,1 1-1,0-1 1,0 1 0,1 0 0,0 1-1,12-9 1,-15 12-57,1 0-1,0 0 1,0 0 0,0 1-1,0 0 1,0 0-1,1 0 1,-1 1-1,1 0 1,-1 0 0,1 0-1,9 0 1,-14 1-26,0 0 0,0 0 0,0 0 0,0 0 0,0 0 0,0 0 0,0 0 0,0 1 0,-1-1 0,1 0 0,0 0 0,0 1 0,0-1 1,0 1-1,-1-1 0,1 1 0,0-1 0,0 1 0,-1-1 0,1 1 0,0 0 0,-1-1 0,1 1 0,-1 0 0,1-1 0,-1 1 0,1 0 0,-1 0 0,1 0 0,-1 0 0,0-1 0,0 1 0,1 0 0,-1 0 1,0 0-1,0 0 0,0 0 0,0 0 0,0 0 0,0 0 0,0-1 0,0 1 0,0 0 0,0 0 0,-1 0 0,1 0 0,0 0 0,-1 0 0,1-1 0,-1 2 0,-3 7-7,1-1-1,-2 1 1,-9 13 0,11-17 9,-10 15-1,-2-2 0,-1 0 1,-20 20-1,34-36 0,1-2-3,1 1 0,-1-1 1,1 0-1,-1 1 0,1-1 0,0 0 1,-1 1-1,1-1 0,0 1 0,-1-1 1,1 1-1,0-1 0,0 0 0,-1 1 1,1-1-1,0 1 0,0-1 0,0 1 1,0 0-1,0-1 0,0 1 0,0-1 1,0 1-1,0-1 0,0 1 0,0-1 1,0 1-1,0-1 0,0 1 0,0-1 1,0 1-1,0-1 0,1 1 0,-1-1 1,0 1-1,0-1 0,1 1 0,-1-1 1,0 1-1,1-1 0,-1 0 0,0 1 1,1-1-1,-1 0 0,1 1 0,-1-1 1,1 0-1,-1 1 0,1-1 0,-1 0 1,1 0-1,-1 0 0,1 1 0,33 7-183,-3-3-97,52 16 0,-7 8-2973,-71-27 2593,0 0 0,-1-1 0,1 1 0,0-1 0,0 0 0,7 1 0,11-2-2512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50.7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0 239 9002,'63'-51'3181,"-62"50"-3086,0 0 0,0 0 0,0-1 0,-1 1 1,1 0-1,0-1 0,-1 1 0,1-1 1,0 1-1,-1-1 0,0 1 0,1-1 1,-1 1-1,0-1 0,0 1 0,0-1 0,0 1 1,0-1-1,0 1 0,0-1 0,-1 0 1,1 1-1,-1-1 0,1 1 0,-1 0 0,1-1 1,-1 1-1,0-1 0,0 1 0,1 0 1,-1-1-1,0 1 0,0 0 0,-2-1 0,-5-15 1422,6 6 6723,1 37-7086,1-20-1102,1 10-9,0 0 0,1 0 1,5 24-1,-6-36-34,0 0 0,1 0 0,-1 0 1,1 0-1,0-1 0,0 1 0,0 0 1,1-1-1,2 4 0,-4-6 2,0 0 0,1 1 0,-1-1 0,1 0 0,-1 0 0,1 0 0,0 0-1,-1-1 1,1 1 0,0 0 0,-1-1 0,1 1 0,0-1 0,0 1 0,0-1 0,-1 0 0,1 0-1,0 0 1,0 0 0,0 0 0,2-1 0,0 0 31,-1 0-1,0 0 1,1 0 0,-1-1-1,0 0 1,0 0-1,1 0 1,-2 0 0,1 0-1,0 0 1,0-1-1,-1 0 1,1 1 0,-1-1-1,0 0 1,0 0-1,0 0 1,0 0 0,0-1-1,-1 1 1,1 0-1,-1-1 1,1-3 0,2-7 50,0 0 1,-1 0-1,-1 0 1,1-21 0,-8-39 110,1 18-3043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51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95 13203,'44'86'5257,"-44"-105"-3369,-1-7-583,-1-8-553,4-2-176,-2 2-1072,-2 3-704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51.4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83 15395,'-2'-5'5842,"6"-3"-3898,7-5-672,59-40-320,-31 49 121,-18 4-433,-9 4-208,5 12-240,-18-5-80,-4 12 72,-13 3-8,-14-3-32,-7-2 0,1-13-144,15-2-136,12-6-832,16-4-729,18-5-1591</inkml:trace>
  <inkml:trace contextRef="#ctx0" brushRef="#br0" timeOffset="1">285 265 15091,'37'96'5841,"-40"-114"-4064,-2-8-705,4-9-392,-4-9-264,5-8-464,3 8-504,5 6-1560,8 9-3553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51.7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 82 14203,'-8'-40'5261,"8"39"-5109,0-1 0,0 1-1,0 0 1,1 0 0,-1 0 0,0 0-1,1 0 1,-1 0 0,1 0 0,0 0-1,-1 0 1,1 0 0,0 0 0,-1 0-1,1 0 1,0 0 0,0 0-1,0 1 1,0-1 0,0 0 0,-1 1-1,1-1 1,1 1 0,-1-1 0,1 0-1,31-9 575,-26 9-344,2-2-149,1 2 0,0-1-1,0 1 1,0 1 0,0 0 0,0 1-1,0-1 1,18 5 0,-26-4-227,1-1 1,-1 0 0,0 1 0,0 0 0,0 0-1,0 0 1,0 0 0,0 0 0,0 0 0,0 0-1,0 0 1,0 1 0,-1-1 0,1 1 0,0-1-1,-1 1 1,1 0 0,-1 0 0,0 0 0,0 0 0,1 0-1,-1 0 1,-1 0 0,1 0 0,0 0 0,0 0-1,-1 0 1,1 0 0,-1 1 0,0-1 0,0 0-1,1 0 1,-2 1 0,1-1 0,0 0 0,0 1-1,-1-1 1,1 0 0,-1 0 0,0 0 0,1 0-1,-1 0 1,0 1 0,-2 1 0,-1 4 8,-1 0 0,0 0 0,0 0 0,-1-1 0,0 0 0,0 0 0,-1-1-1,0 0 1,0 0 0,-12 8 0,8-7-54,-1 1 0,-1-2 0,0 1 0,0-2 0,0 0 0,-19 5-1,22-9-2978,21-1-168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52.1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17 282 13123,'0'-3'6873,"-5"-8"-663,-1-17-4274,1-10-368,10-1-423,1-3-313,-7 5-504,-1 6-208,-6 0-1432,8 10-1081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54.7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47 92 9146,'-1'-29'4291,"-5"-25"-166,1 47-3073,2 6-15,3 8 1711,26 554 500,-75 1274-1213,48-1815-2016,-6 279 275,9-218-168,20 135 0,-6-94-288,-2 190-1,-14-309 146,2 20-113,0 1 1,1 0 0,8 30-1,-11-49 746,-3-8-1309,-4-17-3293,1-13 1002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7:55.9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35 52 12515,'-7'-2'1012,"-18"-5"1894,23 4-1363,13 2 265,310-1 5006,1 10-4615,353-4-1387,-264-8-436,250-16 76,-581 12-392,12-2 126,148 4 0,21 30-22,-238-24-97,-20 0-72,0 0 1,-1 0 0,1 0 0,0 0-1,-1 0 1,1 0 0,0 1-1,-1-1 1,1 1 0,0-1 0,-1 1-1,5 2 1,-7-2-20,0-1 53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9:05.654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57 292 7514,'-24'16'3475,"21"-14"-3274,0 0 1,1-1-1,-1 1 1,0 1-1,0-1 1,1 0-1,0 1 1,-1-1-1,1 1 1,-3 5-1,4-8-185,1 0-1,0 0 0,0 1 0,0-1 0,0 0 0,0 0 0,0 0 0,-1 1 0,1-1 0,0 0 0,0 0 0,0 1 0,0-1 0,0 0 0,0 0 0,0 0 0,0 1 0,0-1 0,0 0 0,0 0 0,0 1 0,0-1 0,0 0 0,0 0 0,1 1 0,-1-1 0,0 0 0,0 0 0,0 0 0,0 1 0,0-1 0,0 0 0,1 0 0,-1 0 0,0 0 0,0 1 0,0-1 0,0 0 0,1 0 0,12 2 332,22-7 54,2-5-105,0-2-1,0-1 1,57-31 0,99-68 523,-119 65-145,123-56 1,-189 101-485,-12 8-73,-21 17 5,13-13-61,-334 319 154,62-56-244,267-253 1,17-20 27,0 1 0,0-1 0,-1 0-1,1 0 1,0 0 0,0 1 0,0-1 0,0 0-1,0 0 1,0 0 0,0 1 0,0-1 0,0 0-1,0 0 1,0 1 0,0-1 0,0 0 0,0 0 0,0 0-1,0 1 1,0-1 0,0 0 0,0 0 0,0 0-1,1 1 1,-1-1 0,0 0 0,0 0 0,0 0-1,0 1 1,0-1 0,1 0 0,-1 0 0,0 0-1,0 0 1,0 0 0,0 1 0,1-1 0,-1 0-1,0 0 1,0 0 0,0 0 0,1 0 0,-1 0-1,0 0 1,1 0 0,3 0-8,-1 0 0,1 0-1,0-1 1,0 0 0,0 0 0,0 0 0,0 0 0,7-4 0,30-14 23,0-1 0,57-40 0,73-65 47,8-6 70,20 8 123,-149 96-115,106-42-1,-142 65-147,-11 7-21,-16 14-55,-44 37-130,-99 72 1,67-57 87,-316 296 40,218-189 667,148-139-248,29-23-104,10-14-225,0 0 0,0 0 1,0 1-1,0-1 1,1 0-1,-1 0 1,0 0-1,0 0 1,0 1-1,0-1 1,0 0-1,0 0 1,0 0-1,1 0 0,-1 0 1,0 0-1,0 0 1,0 0-1,0 1 1,1-1-1,-1 0 1,0 0-1,0 0 1,0 0-1,0 0 1,1 0-1,-1 0 1,0 0-1,0 0 0,0 0 1,1 0-1,-1 0 1,0 0-1,0 0 1,0 0-1,0 0 1,1 0-1,-1-1 1,0 1-1,0 0 1,0 0-1,1 0 0,35-13 126,-29 10-123,58-29 39,-2-3-1,101-72 0,-64 40-14,704-395 193,-791 455-219,21-11 22,71-25 1,-81 40-55,-24 3 27,0 0 0,1 1 0,-1-1 0,0 0 0,0 0 1,0 1-1,0-1 0,0 0 0,0 1 0,0-1 0,0 0 0,0 1 0,0-1 0,0 0 1,0 1-1,0-1 0,0 0 0,0 1 0,0-1 0,0 0 0,0 0 0,0 1 0,0-1 0,0 0 1,0 1-1,-1-1 0,1 0 0,0 0 0,0 1 0,0-1 0,-1 0 0,1 0 0,0 1 1,0-1-1,-1 0 0,1 1 0,-41 37-61,35-33 56,-422 387-30,86-76 657,319-297-520,18-15-67,0-1 1,0 1-1,1 0 1,-1 1 0,1-1-1,0 1 1,0 0 0,-5 9-1,14-15-19,-1 1 1,1-1-1,-1 0 0,0-1 0,1 1 0,-1-1 1,0 1-1,0-1 0,6-4 0,79-48 36,139-109 0,-77 50-21,-47 41-19,3 4 0,178-82 1,-102 68-14,-156 72 4,-39 30 4,3-8-8,-16 20 12,-2 0 0,-40 36-1,-73 55 1,87-78-5,-32 28 122,3 3 1,-87 106-1,165-176-83,0-1 0,0 1-1,1 0 1,-6 13 0,8-19-41,1 1 1,0-1 0,0 0 0,0 1 0,0-1 0,0 0 0,-1 1 0,1-1 0,0 1 0,0-1 0,0 0 0,0 1 0,0-1 0,0 1 0,0-1 0,0 0 0,0 1 0,0-1 0,0 0 0,1 1 0,-1-1 0,0 1 0,0-1 0,0 0 0,0 1 0,1-1 0,-1 0 0,0 1 0,1-1 0,0 0 2,0 0 0,0 0 0,0 0 0,0 0 0,0 0 0,0 0-1,0-1 1,0 1 0,0 0 0,0-1 0,0 1 0,0-1 0,0 1 0,0-1 0,0 1 0,1-2 0,118-86 48,-25 15-63,452-264 87,-524 324-73,1 2-1,0 0 1,0 2 0,28-7 0,-51 15-6,0 1 0,0 0 0,0 0 0,0-1 0,0 1 0,0 0 1,0 0-1,0 0 0,0 0 0,0 0 0,0 0 0,0 0 0,0 0 0,0 1 0,0-1 0,0 0 1,0 1-1,0-1 0,0 0 0,0 1 0,0-1 0,1 2 0,-2-1 0,0-1 0,0 1 1,0 0-1,1 0 0,-1 0 0,0 0 0,0 0 0,0 0 0,0 0 0,-1 0 0,1 0 1,0 0-1,0 0 0,0 0 0,-1 0 0,1 0 0,-1-1 0,1 1 0,-1 0 1,1 0-1,-2 1 0,-17 27 3,-1-2-1,-44 46 1,20-23 17,-226 251 1197,258-286-830,28-28-297,-11 8-96,52-44-10,176-141-29,-206 171 37,1 1 1,1 2 0,0 1 0,2 1-1,-1 1 1,62-15 0,-69 27 24,-23 1-12,0 1-1,1-1 0,-1 0 1,0 0-1,1 0 1,-1 1-1,0-1 0,0 0 1,1 0-1,-1 1 0,0-1 1,0 0-1,1 1 1,-1-1-1,0 0 0,0 1 1,0-1-1,1 0 0,-1 1 1,0-1-1,0 0 1,0 1-1,0-1 0,0 1 1,0-1-1,0 0 0,0 1 1,0-1-1,0 1 1,-1 4 29,-1-1 1,1 0-1,-1 0 1,0 1 0,0-1-1,-4 5 1,1-1-11,-14 23-133,-2 0 0,-1-2 0,-1 0 1,-2-2-1,-53 47 0,47-48-1550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9:07.24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90 11699,'34'-6'4432,"14"0"-2825,1 1-752,476-27 3539,-403 29-3951,186-1 126,238-14-344,-280 3-417,-291 15-758,-36 1-439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0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4 209 11346,'48'67'8738,"-54"-69"-6089,-1-3-353,6 4-967,-4-9-545,-8-34-848,-7-55-464,25 40-1353,2 4-727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9:08.905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7 10138,'4'7'5066,"7"-2"-3296,15-1-1580,-20-3 454,94 6 1210,133-6 1,-99-3-1278,-105 0-134,55-9 0,-60 7-397,1 0 0,-1 2 0,34 1 0,28 5 512,-86-4-571,0 0-1,1 0 0,-1 0 1,0 0-1,1-1 0,-1 1 0,0 0 1,1 0-1,-1 0 0,0 0 0,1 0 1,-1-1-1,0 1 0,1 0 1,-1 0-1,0 0 0,0-1 0,1 1 1,-1 0-1,0 0 0,0-1 1,0 1-1,1 0 0,-1-1 0,0 1 1,0 0-1,0-1 0,0 1 0,0 0 1,1-1-1,-1 1 0,0 0 1,0-1-1,0 1 0,0 0 0,0-1 1,0 1-1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9:15.829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479 214 6921,'0'0'218,"1"-1"0,0 0 0,-1 0 0,1 0 0,-1 0-1,0 0 1,1 0 0,-1 0 0,0 0 0,1 0-1,-1 0 1,0 0 0,0 0 0,0 0 0,0 0-1,0 0 1,0 0 0,0 0 0,0 0 0,-1 0 0,1 0-1,0 0 1,0 0 0,-1 0 0,1 0 0,-1-1-1,-1 2-148,0 0 0,0-1-1,0 1 1,0 1-1,0-1 1,0 0-1,0 0 1,0 1 0,0-1-1,1 1 1,-1-1-1,0 1 1,0 0 0,1 0-1,-1 0 1,-3 2-1,-21 13 121,0 0 1,0 2-1,2 1 0,-31 31 0,-84 98-202,136-145 22,-28 31 8,12-14 78,0 0 1,2 2 0,0 0-1,-22 40 1,38-62-91,1 1 1,0-1 0,-1 0 0,1 1-1,0-1 1,-1 1 0,1-1-1,0 1 1,0-1 0,0 1 0,-1-1-1,1 1 1,0-1 0,0 1-1,0 0 1,0-1 0,0 1 0,0-1-1,0 1 1,0-1 0,0 1 0,0-1-1,0 1 1,0-1 0,1 1-1,-1 0 1,0-1 0,0 1 0,1-1-1,-1 1 1,0-1 0,0 0 0,1 1-1,-1-1 1,0 1 0,1-1-1,-1 0 1,1 1 0,-1-1 0,1 0-1,-1 1 1,1-1 0,0 1 0,1-1 1,0 0 0,0 0 1,0 0-1,0 0 0,0-1 1,0 1-1,0 0 0,0-1 1,0 0-1,0 1 0,0-1 1,0 0-1,3-1 0,32-21 50,0-1 0,-1-2 0,39-38 0,40-29 191,473-316 1806,-550 389-1915,-38 20-138,0 0 0,1 0 0,-1 0 1,0 0-1,0 0 0,0 0 0,0 0 0,1-1 1,-1 1-1,0 0 0,0 0 0,0 0 0,0 0 1,1 0-1,-1 0 0,0 1 0,0-1 0,0 0 0,0 0 1,1 0-1,-1 0 0,0 0 0,0 0 0,0 0 1,0 0-1,0 0 0,1 0 0,-1 0 0,0 0 1,0 1-1,0-1 0,0 0 0,0 0 0,0 0 0,0 0 1,0 0-1,1 1 0,-1-1 0,0 0 0,0 0 1,0 0-1,0 0 0,0 0 0,0 1 0,0-1 0,-3 11 25,-12 13 3,-399 469 161,246-306 366,153-166-368,15-21-185,0 0-1,0 0 1,0 0-1,0 0 0,0 0 1,0 1-1,0-1 0,0 0 1,0 0-1,0 0 1,0 0-1,0 0 0,0 1 1,0-1-1,1 0 0,-1 0 1,0 0-1,0 0 1,0 0-1,0 0 0,0 1 1,0-1-1,0 0 0,1 0 1,-1 0-1,0 0 1,0 0-1,0 0 0,0 0 1,0 0-1,1 0 1,-1 0-1,0 0 0,0 0 1,0 0-1,0 0 0,1 0 1,-1 0-1,0 0 1,0 0-1,0 0 0,0 0 1,0 0-1,1 0 0,-1 0 1,0 0-1,0 0 1,0 0-1,0 0 0,0 0 1,0-1-1,1 1 1,-1 0-1,0 0 0,0 0 1,0 0-1,0 0 0,0 0 1,0-1-1,42-22 117,-30 15-134,298-204 88,-168 110-10,-50 38 4,4 4 1,1 4 0,149-60-1,-187 95-33,-58 21-34,-1-1 1,0 1 0,1 0 0,-1 0 0,0 0 0,1 0-1,-1-1 1,0 1 0,1 0 0,-1 0 0,0 0 0,1 0-1,-1 0 1,1 0 0,-1 0 0,0 0 0,1 0 0,-1 0-1,0 0 1,1 0 0,-1 1 0,0-1 0,1 0-1,-1 0 1,1 0 0,-1 0 0,0 1 0,0-1 0,1 0-1,-1 0 1,0 0 0,1 1 0,-1-1 0,0 0 0,0 1-1,1-1 1,-1 0 0,0 1 0,0-1 0,0 0 0,0 1-1,1-1 1,-1 0 0,0 1 0,0-1 0,0 0-1,0 1 1,0-1 0,0 1 0,0-1 0,0 0 0,0 1-1,0-1 1,0 0 0,0 1 0,0-1 0,0 1 0,-1-1-1,1 0 1,0 1 0,0-1 0,-1 1 0,-13 24 32,-38 40 40,-113 109 0,77-85-59,-316 349 1045,379-407-700,24-28-135,7-4-163,10-7-32,182-123 63,-28 15-46,494-275 40,-635 376-77,1 1-1,1 2 0,0 1 1,32-7-1,-62 18-10,0 0 1,0-1-1,0 1 1,0 0-1,0-1 1,-1 1 0,1 0-1,0 0 1,0 0-1,0 0 1,0 0-1,0 0 1,0 0-1,0 0 1,0 0-1,-1 1 1,1-1 0,0 0-1,0 1 1,0-1-1,0 0 1,-1 1-1,1-1 1,0 1-1,0-1 1,-1 1-1,1 0 1,0-1-1,-1 1 1,1-1 0,-1 1-1,1 0 1,0 0-1,0 1 1,-1 0-2,0 0 1,0 0-1,0 0 1,-1 0-1,1 0 0,-1 0 1,1 0-1,-1 0 1,1 0-1,-1 0 1,0 0-1,0 0 1,0 0-1,-2 1 0,-35 52-53,-90 97-1,110-132 57,-397 443 267,402-449-218,-20 23 89,32-36-127,0 0-1,0 0 1,0 1 0,0-1-1,0 0 1,0 1 0,0-1 0,0 1-1,1-1 1,-1 1 0,0-1 0,1 1-1,0 0 1,-1-1 0,1 1-1,0-1 1,0 4 0,1-4-6,0-1 0,0 1 1,0-1-1,1 0 0,-1 1 0,0-1 1,0 0-1,1 0 0,-1 0 0,0 0 0,0 0 1,1 0-1,-1 0 0,0 0 0,0 0 1,1-1-1,-1 1 0,0 0 0,0-1 1,0 1-1,1-1 0,-1 1 0,0-1 1,1-1-1,41-19 37,145-108-52,-72 46 34,538-316 13,-652 398-37,31-18 1,0 2 1,1 2 0,1 1 0,43-11 0,-72 24-4,32-5-15,-38 6 16,1 0 0,0 0 0,-1 0 0,1 1 1,-1-1-1,1 0 0,0 0 0,-1 0 0,1 0 1,-1 1-1,1-1 0,0 0 0,-1 1 0,1-1 1,-1 0-1,1 1 0,-1-1 0,1 1 0,-1-1 0,0 0 1,1 1-1,-1-1 0,1 1 0,-1-1 0,0 1 1,0 0-1,1-1 0,-1 1 0,0-1 0,0 1 0,0 0 1,1-1-1,-1 1 0,0-1 0,0 1 0,0 0 1,0-1-1,0 1 0,0 0 0,0-1 0,-1 1 0,1-1 1,0 1-1,0 0 0,0-1 0,-1 1 0,1 0 1,-4 9-6,-1 0 1,1 0 0,-2-1 0,1 0 0,-1 0-1,-1 0 1,1-1 0,-9 8 0,-5 7-3,-417 480 229,405-467-82,28-27-17,10-6-68,14-7-1,21-16-39,-1-1-1,-1-2 0,61-46 0,12-9-14,59-23 3,247-107 0,-415 206 1,-1 1-1,0 0 0,1 0 0,-1 0 0,1 0 0,0 0 1,-1 1-1,1-1 0,0 1 0,-1 0 0,1 0 1,5 0-1,-8 0-2,0 0 1,1 1 0,-1-1-1,0 0 1,1 0-1,-1 1 1,0-1 0,0 0-1,1 1 1,-1-1 0,0 0-1,0 1 1,0-1-1,0 0 1,1 1 0,-1-1-1,0 0 1,0 1-1,0-1 1,0 1 0,0-1-1,0 0 1,0 1 0,0-1-1,0 0 1,0 1-1,0-1 1,0 1 0,0-1-1,-1 1 1,-11 25 17,-47 61 18,-111 124 0,81-105 144,58-62-39,31-43-136,-1 0-1,1 0 1,-1 0-1,1 0 1,0 0-1,-1 0 1,1 0-1,0 0 1,0 0 0,0 0-1,-1 0 1,1 0-1,0 1 1,0-1-1,1 1 1,-1-1-4,1-1 1,-1 1-1,1-1 1,-1 0-1,1 1 1,-1-1 0,1 0-1,-1 1 1,1-1-1,-1 0 1,1 0-1,0 0 1,-1 1-1,1-1 1,-1 0-1,1 0 1,0 0-1,-1 0 1,1 0-1,-1 0 1,1 0-1,0 0 1,-1 0-1,1-1 1,-1 1 0,1 0-1,0 0 1,-1 0-1,1-1 1,0 1-1,9-4-7,0 0 0,0-1 1,-1 0-1,1-1 0,-1 1 0,10-10 0,2 1-8,87-62-63,211-134-56,-271 182 134,191-99 31,-239 127-32,0 1 0,0-1 0,0 0 0,0 0 0,-1 0 0,1 0 0,0 0 0,0 0 0,0 0 0,0 0 0,0 1 0,0-1 0,0 0 0,0 0 0,0 0-1,0 0 1,0 0 0,0 0 0,0 1 0,0-1 0,0 0 0,0 0 0,0 0 0,0 0 0,0 0 0,0 0 0,0 0 0,0 1 0,0-1 0,0 0 0,0 0 0,0 0 0,1 0 0,-1 0 0,0 0 0,0 0 0,0 1 0,0-1 0,0 0 0,0 0 0,0 0-1,0 0 1,0 0 0,1 0 0,-1 0 0,0 0 0,0 0 0,0 0 0,0 0 0,0 0 0,0 0 0,0 0 0,1 0 0,-1 0 0,0 0 0,0 0 0,0 0 0,0 0 0,0 0 0,0 0 0,1 0 0,-1 0 0,0 0 0,0 0 0,0 0 0,0 0 0,0 0-1,0 0 1,-2 7-2,-1 0-1,0 0 0,0 0 0,-1 0 1,-8 11-1,-1 1 1,-55 81 83,-38 64 166,105-162-238,1-1 0,-1 1 0,0-1-1,0 1 1,0-1 0,1 1 0,-1 0 0,1-1 0,-1 1 0,1 0 0,0-1 0,0 1 0,0 0 0,0-1-1,0 1 1,0 0 0,0 0 0,1 2 0,0-3-5,-1 0 0,1-1 1,-1 1-1,1 0 0,0-1 0,0 1 0,-1-1 0,1 1 1,0-1-1,0 1 0,0-1 0,0 0 0,-1 1 0,1-1 1,0 0-1,0 1 0,0-1 0,0 0 0,0 0 0,0 0 1,0 0-1,0 0 0,1 0 0,6-1 0,0-1 1,0 1-1,0-1 1,0-1-1,-1 1 1,10-5-1,12-10-206,-1 0 1,-1-2-1,-1-1 1,0-1-1,28-31 0,-35 31-1362,-12 6-278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9:46.38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111 204 9058,'86'-185'5513,"-91"235"-3749,-57 125-1099,23-69-488,-1-17 209,28-65 66,1 0 1,1 1 0,-7 27-1,17-40 40,5-16-284,13-21-109,-14 20-44,67-101 756,-5-3 1,59-130-1,-115 212-266,7-34-1,-24 97-350,-11 38-76,-24 42-103,-49 155-430,71-206 447,20-65-29,0 0-1,0 0 0,0 0 1,1 1-1,-1-1 1,0 0-1,0 0 0,0 0 1,1 0-1,-1 1 0,0-1 1,0 0-1,1 0 0,-1 0 1,0 0-1,0 0 1,1 0-1,-1 0 0,0 0 1,0 0-1,1 0 0,-1 0 1,0 0-1,0 0 0,1 0 1,-1 0-1,0 0 1,0 0-1,1 0 0,-1 0 1,0 0-1,0 0 0,1 0 1,-1 0-1,0 0 0,0-1 1,1 1-1,-1 0 0,0 0 1,0 0-1,0 0 1,0-1-1,1 1 0,-1 0 1,0 0-1,0 0 0,0-1 1,8-5 26,-1-1 1,-1 0 0,1 0-1,-1-1 1,-1 0 0,1 0-1,-1 0 1,5-12-1,4-6 33,67-135 160,-22 40-261,-59 120-46,1 0 18,-1 1 1,1-1 0,-1 0-1,1 1 1,-1-1 0,1 1-1,-1-1 1,0 0 0,1 0-1,-1 1 1,0-1 0,0 0-1,1 1 1,-1-1 0,0 0-1,0 0 1,0 0 0,0 1-1,0-1 1,0 0 0,0 0-1,0 1 1,-1-1 0,1-1-1,-9 2-1792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9:47.275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189 159 6705,'-1'12'606,"0"0"0,-1-1 0,0 1 0,-1 0 0,0-1 0,-7 14 0,0 3 68,-77 208 4398,84-229-4889,3-5-91,-1 1-1,1-1 0,-1 0 1,0 0-1,0 1 0,0-1 1,0 0-1,0 0 0,-1 0 1,1 0-1,-1-1 1,-2 4-1,20-46 1285,81-250-1030,-38 101 82,-48 157-8,-17 48 17,-14 31-246,-130 323-70,121-288-89,24-69-26,0-1 22,1 1 1,1-1 0,-1 1-1,2-1 1,-3 22 0,27-72 255,35-67-162,-28 54-118,23-59 0,-28 48-16,-1 3 101,30-60 0,-50 114-49,1 0 1,-1 0-1,1 0 1,0 1-1,1-1 1,-1 1 0,1 0-1,0 0 1,8-5-1,-13 10-34,0 0 1,0-1-1,0 1 0,1 0 0,-1 0 0,0 0 1,0 0-1,0 0 0,0 0 0,0 0 1,0 0-1,0 0 0,0 0 0,0 0 0,1 0 1,-1 0-1,0 0 0,0 0 0,0 0 1,0 0-1,0 0 0,0 0 0,0 0 0,0 0 1,1 0-1,-1 0 0,0 0 0,0 0 1,0 0-1,0 0 0,0 0 0,0 0 0,0 0 1,0 0-1,0 0 0,0 1 0,1-1 1,-1 0-1,0 0 0,0 0 0,0 0 0,0 0 1,0 0-1,0 0 0,0 0 0,0 0 1,0 0-1,0 1 0,0-1 0,0 0 0,0 0 1,0 0-1,0 0 0,0 0 0,0 0 1,0 0-1,0 0 0,0 1 0,-1 10 121,-4 13-46,5-24-70,-38 144 304,-34 121-238,47-197 75,25-69-68,12-29 87,11-41 1,15-84-2598,-28 121 1217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9:48.26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35 445 8234,'-15'31'3841,"12"-27"-3497,1 0 0,-1 0 0,1 0 0,0 1 0,1-1-1,-1 1 1,1 0 0,0-1 0,-1 10 0,4-11 705,4-7-549,5-11 13,1-7-220,-2 0 1,-1 0-1,0-1 1,5-24-1,6-15 113,99-238 1666,-112 286-1775,-5 31-74,-6 12-122,-1-1-1,-2 1 1,-10 30 0,-3 10-55,3 10-53,10-40 1,-24 71-1,199-507 206,-155 363-29,-11 29 102,-8 22-70,-93 329 119,95-325-330,4-17 7,0 1 0,-1 0 0,0-1 1,0 1-1,0-1 0,0 1 0,-1-1 0,0 0 1,0 0-1,-5 8 0,7-12-4,0 0 0,-1 0 0,1 0 0,0 0 0,-1 0 0,1 0 0,0 0 0,-1 0 0,1 0 0,0 0 0,-1 0 0,1 0 0,0 0 0,-1 0 0,1 0 0,0 0 0,-1 0 0,1-1 0,0 1 0,-1 0 0,1 0 0,0 0 0,0-1 0,-1 1 0,1 0 0,0 0 0,0-1 0,-1 1 0,1 0 0,0 0 0,0-1 0,0 1 0,0 0 0,-1-1 0,1 1 0,0 0 0,0-1 0,0 1 0,0 0 0,0-1-1,0 1 1,0 0 0,0-1 0,0 1 0,0 0 0,0-1 0,0 1 0,-2-19-793,4-6-529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9:50.65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222 100 10650,'10'-40'4068,"7"-9"-2928,-13 38-679,-26 71 1229,-60 151-1450,44-130-139,-66 156 1572,103-234-1605,0 0 0,0 0 0,0 0-1,0 0 1,1 1 0,-1-1 0,1 0 0,0 5 0,0-8-62,0 1 0,0-1 0,0 0 1,0 0-1,1 1 0,-1-1 0,0 0 0,0 0 1,0 0-1,1 0 0,-1 1 0,0-1 0,0 0 1,0 0-1,1 0 0,-1 0 0,0 0 0,0 0 1,1 0-1,-1 0 0,0 0 0,1 1 0,-1-1 0,0 0 1,0 0-1,1 0 0,-1-1 0,0 1 0,0 0 1,1 0-1,-1 0 0,0 0 0,0 0 0,1 0 1,-1 0-1,0 0 0,0 0 0,1-1 0,-1 1 1,0 0-1,0 0 0,0 0 0,1 0 0,-1-1 0,0 1 1,0 0-1,0 0 0,0-1 0,1 1 0,7-8 18,0 0 0,0 0 0,8-12 0,33-46 162,-2-1-1,-4-3 1,-2-1 0,-4-2-1,45-127 1,-75 183 5,-4 13-53,-1 7 173,-3 4-261,0 0 1,0-1-1,-1 1 0,0 0 1,-1-1-1,1 1 0,-1-1 1,0 0-1,-1 0 1,0 0-1,-6 8 0,-8 14 23,-7 17-63,-113 211-64,55-96-320,166-283-3135,-46 70-1135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9:51.40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41 527 9370,'-15'22'3843,"11"-18"-3530,1 0-1,1 1 0,-1 0 1,1-1-1,-1 1 0,1 0 1,1 0-1,-1 0 0,-1 10 1,3-15-294,0 1 0,0-1 0,0 0 0,0 0 1,0 0-1,0 1 0,0-1 0,0 0 0,0 0 0,0 0 1,0 0-1,0 1 0,0-1 0,0 0 0,0 0 0,0 0 1,0 1-1,0-1 0,1 0 0,-1 0 0,0 0 0,0 0 1,0 0-1,0 1 0,0-1 0,0 0 0,1 0 0,-1 0 1,0 0-1,0 0 0,0 0 0,0 0 0,1 0 0,-1 1 1,0-1-1,0 0 0,0 0 0,0 0 0,1 0 0,-1 0 1,0 0-1,0 0 0,0 0 0,1 0 0,-1 0 0,0 0 1,0 0-1,0 0 0,1 0 0,-1-1 0,0 1 0,0 0 1,0 0-1,0 0 0,1 0 0,-1 0 0,0 0 0,0 0 1,0 0-1,0-1 0,0 1 0,0 0 0,1 0 0,-1 0 1,0 0-1,0 0 0,0-1 0,0 1 0,14-14 555,9-19-140,-2 0 0,32-68 0,20-77 206,15-72 902,-292 753-179,199-492-1328,1 0 1,-2 0 0,0-1 0,0 1 0,-11 12-1,31-41 36,-1 0-1,-1 0 1,-1-2 0,13-30-1,33-93-129,-42 102 80,2-8-14,-7 19 4,16-34-1,-45 141 37,-30 46-1312,24-71-486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9:52.82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114 135 10770,'-28'93'4282,"1"-5"-3233,22-72-560,0 1-1,-1-1 1,-10 20 0,39-104 754,11-20-1193,-4 14 752,24-96-1,-81 267-356,-4 0 0,-44 93 0,40-119-389,45-93-85,23-42-1,16-32 36,68-143 414,-129 271-155,2-1 0,-9 51 0,-3 14-185,11-60-70,5-14-8,0 0 1,-2 0-1,-12 23 0,10-16 10,17-51 29,-5 7-34,7-39-960,19-62 0,-15 77-1337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3:59:59.196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1 643 7858,'16'-5'3172,"10"-16"-2587,-15 11-84,90-89 2189,-43 38-1574,251-222 2624,-286 264-3067,0-2 0,21-25 0,-111 143 123,-62 51-709,89-107-79,2 3-1,1 1 1,-45 74-1,79-114-15,0-1-1,1 1 1,0 0 0,0 0-1,0 0 1,-3 9-1,6-13-2,0-1-1,0 0 0,0-1 0,0 1 0,0 0 0,0 0 0,-1 0 0,1 0 0,0-1 0,0 1 0,0 0 1,-1-1-1,1 1 0,0-1 0,0 1 0,-1-1 0,1 1 0,0-1 0,-1 0 0,1 1 0,0-2 0,0 2-4,376-280-229,-165 120 319,-197 148-66,25-19 13,2 2-1,0 1 1,73-34 0,-114 61-23,-1 1 0,1-1 0,0 1 0,-1-1 1,1 1-1,0 0 0,-1-1 0,1 1 0,0 0 0,0 0 1,-1 0-1,1 0 0,0-1 0,0 1 0,0 0 0,-1 0 1,1 0-1,0 0 0,0 1 0,-1-1 0,1 0 0,0 0 1,0 0-1,-1 1 0,1-1 0,0 0 0,0 1 0,-1-1 1,1 0-1,0 1 0,0 0 0,0 1-1,-1-1-1,0 0 1,0 1-1,0-1 1,0 0-1,0 0 1,0 1-1,-1-1 1,1 0-1,0 0 1,-1 1-1,1-1 1,0 0-1,-1 0 1,0 0-1,1 1 1,-2 1-1,-25 38 8,-3-1-1,-61 66 1,-15 18 43,68-74 101,3 1 0,1 2 0,-38 85 0,71-138-140,1 1-1,0-1 1,0 1 0,-1-1-1,1 1 1,0-1 0,0 0-1,0 1 1,-1-1 0,1 1-1,0-1 1,0 1 0,0-1-1,0 1 1,0-1 0,0 1 0,0-1-1,0 1 1,0-1 0,0 1-1,0-1 1,1 1 0,-1-1-1,0 1 1,0-1 0,0 0-1,1 1 1,-1-1 0,0 1-1,0-1 1,1 1 0,-1-1 0,18 1 38,25-18-54,33-23 113,90-64 1,-42 24-61,-110 71-44,82-51 14,4 5 0,115-48-1,-210 100-13,1 1-1,-1 1 0,0-1 1,1 1-1,0 0 1,-1 0-1,7 0 0,-11 1 0,-1 0 0,1 0 0,-1 0 1,0 0-1,1 0 0,-1 0 0,1 0 0,-1 0 0,1 1 0,-1-1 0,0 0 0,1 0 0,-1 1 0,0-1 0,1 0 0,-1 0 0,0 1 1,1-1-1,-1 0 0,0 1 0,1-1 0,-1 0 0,0 1 0,0-1 0,0 1 0,1-1 0,-1 0 0,0 1 0,0 0 0,0 1 1,0 0 0,0-1-1,0 1 1,0 0-1,-1 0 1,1 0-1,-1-1 1,1 1 0,-1 0-1,0-1 1,-1 3-1,-31 57 46,-53 75 0,29-50-38,12-18-5,24-39 2,1 2 0,1 0-1,2 1 1,-20 51 0,37-83-5,-1 1 1,1-1-1,0 0 1,0 0-1,0 1 1,-1-1-1,1 0 1,0 0-1,0 1 1,0-1-1,0 0 1,-1 1-1,1-1 1,0 0-1,0 1 1,0-1-1,0 0 1,0 1-1,0-1 1,0 0-1,0 1 1,0-1-1,0 0 1,0 1-1,0-1 1,0 0-1,0 1 1,1-1-1,-1 0 1,0 1-1,0-1 1,0 0-1,0 0 0,0 1 1,1-1-1,-1 0 1,0 1-1,0-1 1,1 0-1,-1 0 1,0 0-1,0 1 1,1-1-1,-1 0 1,0 0-1,1 0 1,-1 0-1,0 1 1,1-1-1,-1 0 1,0 0-1,1 0 1,-1 0-1,0 0 1,1 0-1,-1 0 1,0 0-1,1 0 1,-1 0-1,0 0 1,1 0-1,-1 0 1,0 0-1,1-1 0,-1 1 1,22-11 23,169-142-30,-23 15 9,-157 130 1,156-106 17,-135 95-19,1 0 0,0 3 0,44-16-1,-76 31 2,1 0-1,0 1 1,-1-1 0,1 1-1,0 0 1,0-1-1,-1 1 1,1 0-1,0 0 1,0 0 0,-1 0-1,1 1 1,2-1-1,-3 1 1,-1-1-1,1 0 0,-1 0 0,1 1 1,-1-1-1,1 1 0,-1-1 0,1 0 1,-1 1-1,1-1 0,-1 1 1,0-1-1,1 1 0,-1-1 0,1 1 1,-1 0-1,0-1 0,0 1 0,1-1 1,-1 1-1,0 0 0,0-1 1,0 2-1,0 1 7,0 1 0,0-1 0,0 0 1,-1 1-1,0-1 0,1 1 0,-1-1 1,-1 0-1,-2 6 0,-24 42 47,-2-1 1,-69 86-1,37-53 50,61-82-106,1-1 0,-1 0 0,1 0 0,0 1 1,-1-1-1,1 0 0,0 1 0,-1-1 0,1 1 1,0-1-1,-1 0 0,1 1 0,0-1 0,0 1 0,0-1 1,-1 1-1,1-1 0,0 1 0,0-1 0,0 1 0,0-1 1,0 0-1,0 1 0,0-1 0,0 1 0,0-1 0,0 1 1,0-1-1,0 1 0,0-1 0,1 1 0,-1-1 1,0 1-1,0-1 0,0 1 0,1-1 0,-1 0 0,0 1 1,1-1-1,-1 1 0,2-1-2,0 1 0,-1-1 1,1 0-1,0 0 0,-1 0 0,1 0 1,0 0-1,0 0 0,-1-1 0,1 1 1,0 0-1,-1-1 0,3-1 0,10-3 3,0-1 0,0-1-1,-1-1 1,-1 0 0,1 0-1,13-13 1,72-70 10,-41 36-4,-45 43-6,120-99-20,-118 100 18,1 1 1,0 1-1,1 0 1,0 1-1,0 1 1,0 0-1,23-5 0,-39 12 4,1-1 0,0 1 0,-1 0 0,1-1 0,0 1 0,0 0 0,-1 0 0,1 0 0,0 0 0,0 0 0,-1 0 0,1 0 0,0 0-1,0 0 1,-1 0 0,1 0 0,0 0 0,0 0 0,-1 1 0,1-1 0,0 0 0,0 0 0,-1 1 0,1-1 0,0 1 0,-1-1-1,1 1 1,-1-1 0,1 1 0,-1-1 0,1 1 0,-1-1 0,1 1 0,-1 0 0,1-1 0,-1 1 0,0 0 0,1-1 0,-1 1 0,0 0-1,1-1 1,-1 1 0,0 0 0,0 0 0,0-1 0,0 1 0,0 1 0,0 3 29,-1 0 1,0 0-1,0 0 1,0-1-1,-3 9 1,3-9-12,-13 34 276,-1-1 0,-2-1 0,-1 0 0,-2-1 0,-1-1 0,-52 62 0,67-87 59,12-9-139,15-13-206,18-30-161,24-23-46,-55 59 151,0 1 0,0-1 0,1 1 0,0 1 0,0-1 0,13-4 1,-10 10 56,-12 0-26,0 0 1,0 0-1,0 0 1,-1 0 0,1 1-1,0-1 1,0 0-1,0 0 1,0 0 0,0 0-1,0 0 1,0 0-1,0 0 1,0 0 0,0 0-1,0 0 1,0 0-1,0 0 1,0 0-1,0 0 1,0 0 0,0 1-1,0-1 1,0 0-1,0 0 1,0 0 0,0 0-1,0 0 1,0 0-1,0 0 1,0 0 0,0 0-1,0 0 1,0 0-1,0 1 1,0-1 0,0 0-1,0 0 1,0 0-1,0 0 1,0 0 0,0 0-1,0 0 1,0 0-1,0 0 1,0 0 0,0 0-1,0 0 1,0 0-1,1 0 1,-1 0 0,0 0-1,0 0 1,0 1-1,0-1 1,0 0-1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0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5 10146,'-2'-1'589,"0"0"1,0 1-1,0-1 0,0 1 0,0-1 0,0 1 0,0 0 1,0 0-1,0 0 0,0 0 0,0 0 0,-3 1 1,4-1-473,1 0 0,-1 1 0,1-1 0,-1 0 1,1 0-1,-1 1 0,1-1 0,-1 1 0,1-1 1,0 0-1,-1 1 0,1-1 0,0 1 1,-1-1-1,1 1 0,0-1 0,0 1 0,-1-1 1,1 1-1,0-1 0,0 1 0,0-1 0,0 1 1,-1-1-1,1 1 0,0-1 0,0 1 0,0-1 1,1 2-1,-1 2 47,1 0 0,1-1 0,-1 1 0,0 0 0,1 0-1,0-1 1,0 1 0,0-1 0,0 1 0,1-1 0,3 4 0,10 10 165,0-2-1,1 1 1,1-2 0,0-1 0,35 20-1,108 43 365,-1 0-225,-158-75-460,4 3 35,0-1 0,0 1 0,0 0 0,-1 0 0,7 6 0,-11-9-17,0 0-1,0 0 1,-1 1-1,1-1 1,0 0 0,0 0-1,-1 1 1,1-1-1,0 0 1,-1 1 0,1-1-1,-1 1 1,0-1-1,1 0 1,-1 1 0,0-1-1,0 1 1,0-1-1,0 1 1,0-1 0,0 1-1,-1-1 1,1 1-1,0-1 1,-1 0 0,1 1-1,-1-1 1,0 1-1,1-1 1,-1 0 0,-1 2-1,-5 7 106,-1 0-1,0-1 0,0 0 1,-1 0-1,-1-1 1,1 0-1,-1-1 0,-22 12 1,-8 2 77,-48 17 1,45-20-75,-22 6-111,24-9 117,-46 24 1,77-33-341,0-1 1,0 1 0,1 1-1,0 0 1,0 0-1,1 0 1,0 1 0,0 1-1,-11 14 1,7 5-2212,7 2-859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0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106 126 13203,'-25'-90'5237,"24"89"-5096,1 0 0,0-1-1,-1 1 1,1 0 0,0 0 0,0 0 0,0-1 0,0 1 0,0 0-1,0 0 1,0-1 0,1 1 0,-1 0 0,0 0 0,1 0-1,-1 0 1,1-1 0,-1 1 0,1 0 0,-1 0 0,2-1 0,16-4 1456,-12 6-1107,0-1-264,-1 0-1,1 0 0,-1 1 1,1 0-1,-1 0 1,1 1-1,-1-1 0,1 1 1,-1 0-1,0 1 0,1-1 1,-1 1-1,0 0 0,0 1 1,0-1-1,8 7 1,-10-7-209,0 1 1,0 0-1,0 0 1,-1 0-1,1 0 1,-1 0-1,0 0 1,0 1-1,0-1 1,-1 1-1,1 0 1,-1-1-1,0 1 1,0 0-1,0 0 1,0 0-1,-1-1 1,0 1-1,1 0 1,-2 0-1,1 0 1,0 0-1,-1 0 1,-1 6-1,-1 0-8,0 0 0,-1-1 0,0 1 1,-1-1-1,0 0 0,0-1 0,-1 1 0,0-1 0,-1 0 0,0 0 0,0-1 0,-14 11 0,12-10 26,-1-1 0,0 0-1,0 0 1,0-1 0,-1-1 0,0 0-1,0 0 1,0-1 0,0-1 0,-20 5-1,30-8-24,0 0 0,0 0-1,0 0 1,0 0-1,0 0 1,0 0 0,0 0-1,0 0 1,0 0 0,0 0-1,0 0 1,0 0-1,0-1 1,0 1 0,0 0-1,0-1 1,0 1-1,-1-1 1,2 0-3,1 0 0,-1 1 1,0-1-1,1 1 0,-1-1 0,1 1 0,-1-1 1,1 1-1,-1-1 0,1 1 0,-1-1 0,1 1 1,-1-1-1,1 1 0,-1 0 0,1-1 1,0 1-1,-1 0 0,1 0 0,-1 0 0,1-1 1,0 1-1,-1 0 0,1 0 0,0 0 0,0 0 1,-1 0-1,1 0 0,0 0 0,13-2-4,1 1 0,-1 0-1,0 1 1,0 0 0,1 1-1,-1 1 1,0 0 0,0 1-1,22 7 1,16 9-697,58 30 0,-37-16-935,-7-8-489,-34-13-263,47 23 1,-71-31 2082,1 1 0,-1 0 0,-1 1 0,1 0 0,-1 0 0,0 1 0,0 0 0,-1 0 0,0 0 0,6 9 0,6 16 947,-12-21 4174,-16-95 394,-1-8-3532,-12-75-286,-2 58-4404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0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12251,'3'3'5344,"6"0"-4742,-8-3-255,47 9 699,1-3 0,97 1 0,-90-6-634,21 0-79,-42-2-491,1 1-1,0 2 0,0 1 0,-1 2 0,49 14 0,-83-19 89,-1 0 0,0 0 0,1 0 0,-1 0 1,0 0-1,1 0 0,-1 0 0,0 0 0,1 1 0,-1-1 0,0 0 1,1 0-1,-1 0 0,0 0 0,1 1 0,-1-1 0,0 0 0,0 0 1,1 1-1,-1-1 0,0 0 0,0 0 0,0 1 0,1-1 0,-1 0 1,0 1-1,0-1 0,0 0 0,0 1 0,0-1 0,0 1 0,-9 6-1062,-27 4 250,29-9 540,-67 15-260,0-3-1,-85 4 0,95-12 1297,-1 2-1,1 3 0,-91 27 1,150-36-403,-1 0-1,1 0 1,-1 0 0,1 1 0,-7 5 0,11-8-242,1 0 0,-1 1 0,1-1 0,0 0-1,-1 1 1,1-1 0,0 1 0,-1-1 0,1 1 0,0-1 0,-1 0 0,1 1 0,0-1 0,0 1 0,0-1 0,0 1 0,-1-1 0,1 1 0,0 0 0,0-1-1,0 1 1,0-1 0,0 1 0,0 0 0,1 0 22,-1 0 0,1 0 1,0 0-1,-1 0 0,1 0 0,0 0 0,0 0 0,0 0 0,0-1 0,0 1 0,0 0 1,0 0-1,0-1 0,0 1 0,2 0 0,8 4 204,0 0 1,0-1-1,1 0 0,-1-1 1,1 0-1,17 1 0,78 1 627,-71-5-597,378-21 1094,-214 6-2837,-188 16 25,-19 2-378,-14 1-570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17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 15627,'30'0'6642,"18"-6"-4058,16 2-1199,-2 3-193,-12 1-872,-3 3-288,-23 2-824,-4 1-665,-18 6-1415</inkml:trace>
  <inkml:trace contextRef="#ctx0" brushRef="#br0" timeOffset="1">1 215 15243,'15'0'5649,"32"-3"-4120,8 3-889,18-3-288,-5-2-296,-16 3-1704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1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0 417 12451,'12'-15'4953,"17"-20"-2825,10-14-559,3-16 23,7-5-64,-3 3-232,-7 12-79,-13 21-369,-13 13-160,-10 18-232,-3 1-96,-3 20-128,-1 9-48,-4 22-384,3 21-352,9-2-800,5 2-697,17-8-1103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17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155 312 11915,'-139'-41'6257,"123"41"1264,34 7-6776,16-2-289,23 6-768,5-3-625,9-3-1463,-4-5-1913</inkml:trace>
  <inkml:trace contextRef="#ctx0" brushRef="#br0" timeOffset="1">400 315 12163,'1'1'165,"0"-1"0,1 1 0,-1-1 1,0 1-1,0-1 0,1 0 0,-1 1 1,0-1-1,1 0 0,-1 0 0,0 0 1,0 0-1,1 0 0,-1 0 1,0-1-1,1 1 0,-1 0 0,0-1 1,0 1-1,1-1 0,-1 1 0,0-1 1,0 1-1,0-1 0,0 0 0,0 0 1,0 0-1,2-1 0,-2-2 91,0 0 1,0 1-1,0-1 0,0 0 0,-1 0 0,1 0 0,-1 0 1,-1-7-1,2-9 345,5-40 1345,0-29 665,-5 82-2254,-2 0-1,1 0 1,-1-1 0,0 1-1,-1 0 1,1 0 0,-2 0 0,1 1-1,-4-9 1,1-1 1407,5 16-1726,0-1-1,0 1 0,1 0 1,-1 0-1,0-1 0,0 1 1,1 0-1,-1 0 0,0 0 1,0 0-1,0-1 0,1 1 1,-1 0-1,0 0 0,1 0 1,-1 0-1,0 0 1,0 0-1,1 0 0,-1 0 1,0 0-1,1 0 0,-1 0 1,0 0-1,1 0 0,-1 0 1,0 0-1,0 0 0,1 0 1,-1 0-1,1 0 0,35 16 333,-7-2-348,37 20 68,80 55 0,-142-86-87,0 0-1,0 1 1,0-1-1,0 1 1,0 0 0,-1 0-1,0 0 1,4 6-1,-6-8-4,-1 0 0,1 0 0,0 0 0,0 0 0,-1 0 0,1 0-1,-1 0 1,0 0 0,0 0 0,0 0 0,0 0 0,0 1 0,0-1 0,0 0 0,-1 0 0,1 0 0,-1 0 0,1 0 0,-1 0-1,0 0 1,0 0 0,0-1 0,0 1 0,-2 2 0,-3 4 0,0-1-1,-1 0 1,0-1-1,0 1 1,-1-1-1,1-1 1,-1 0-1,-1 0 1,1 0-1,-1-1 1,0 0-1,0-1 1,0 0-1,0 0 1,0-1-1,-18 2 1,3-2-558,1 0-1,-1-2 1,1 0 0,-1-2 0,-41-8 0,11-2-2728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1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11370,'-5'101'4073,"3"-88"-3281,5-9-864,-3-2-408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19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24 363 11867,'-2'8'876,"-5"21"1920,3-25-1314,-1-17 269,3-5-1132,0-1 0,1 1 0,1-1 0,0 1 0,2-1 0,5-26 0,0 11 265,3-1-1,18-46 1,-25 73-762,1 1 1,0 0-1,1 0 0,-1 0 0,2 0 0,-1 1 0,0-1 1,9-6-1,-12 12-103,0-1 0,1 0 1,-1 1-1,0-1 0,1 1 1,-1 0-1,0 0 0,1 0 1,0 0-1,-1 0 0,1 0 0,4 0 1,-6 1-16,1 1-1,0-1 1,-1 0 0,1 0-1,-1 1 1,1-1 0,0 1-1,-1-1 1,1 1 0,-1 0 0,1 0-1,-1-1 1,1 1 0,-1 0-1,0 0 1,0 0 0,1 1 0,-1-1-1,0 0 1,0 0 0,2 3-1,-1 1 7,1 0-1,-1 0 0,0-1 0,0 1 0,-1 0 0,0 1 0,0-1 0,0 0 0,0 0 1,-1 0-1,0 1 0,0-1 0,0 0 0,0 0 0,-1 1 0,0-1 0,0 0 0,-4 9 1,-4 10 42,0-1 1,-20 36-1,19-40-1,-6 10 50,8-15 171,1 0-1,0 0 1,0 1-1,2 0 0,-5 17 1,10-30-234,0 0 1,0-1-1,0 1 0,1 0 1,-1 0-1,0 0 1,1 0-1,0 0 1,-1-1-1,1 1 1,0 0-1,0-1 1,0 1-1,0 0 1,3 2-1,20 22 119,1-5-148,0-2 0,1-1 0,1-1 0,30 14 0,-56-30-166,0 0 1,0-1-1,1 1 0,-1-1 1,0 1-1,0-1 0,1 1 1,-1-1-1,1 0 0,-1 0 0,0 0 1,1 0-1,-1 0 0,0 0 1,1 0-1,-1 0 0,1 0 0,-1-1 1,0 1-1,0-1 0,1 1 1,-1-1-1,0 1 0,1-1 1,-1 0-1,0 1 0,0-1 0,0 0 1,0 0-1,0 0 0,0 0 1,0 0-1,0 0 0,0 0 1,-1 0-1,1 0 0,0-1 0,-1 1 1,2-2-1,8-21-2511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2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49 14347,'-54'-5'5697,"57"4"-3624,5 4-473,13 5-328,12-6-95,8-4-361,7-6-232,-4-5-352,-2 2-128,-6 6-608,-13 0-432,-8 0-1433,-6-1 113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2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14883,'-4'13'5497,"-5"23"-4336,-4 11-265,-4 17-248,6 4-160,3-10-280,6-1-432,14-13-1352,6-10-1905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21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15819,'49'-73'8530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21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 14867,'-3'-2'8778,"-1"-1"-8090,4 1-248,0 1-520,0-1-624,0 0-96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37.0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26 14875,'7'-3'5449,"25"1"-4000,4-4-585,14-6-8,7 9-136,-8 3-400,-5 0-224,-8 10-824,-9 0-560,-12-1-2025</inkml:trace>
  <inkml:trace contextRef="#ctx0" brushRef="#br0" timeOffset="1">1 215 15531,'13'-4'5281,"24"-4"-5081,20 3-304,3 5-928,5 4-792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02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1 489 12307,'27'43'5601,"-6"-97"-1568,7-11-2009,13-20-408,-6-7 81,1 9-393,-5 8-184,-10 26-335,-3 20-121,-13 29-224,-5 16-216,0 36-128,-3 12-112,3 20-632,5-9-473,3-10-1503,-3-10-849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22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26 306 12795,'-26'38'11274,"31"-60"-9922,3-12-215,9-19-649,-6-24-624,-8-4-1377,-1 5-999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2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39 155 16059,'-29'-104'6226,"45"91"-4178,22-3-1080,1 1 33,8 11-337,2 2-200,-5 8-704,-4 6-616,-17 4-1449,-13 5-1728</inkml:trace>
  <inkml:trace contextRef="#ctx0" brushRef="#br0" timeOffset="1">0 389 17100,'4'4'6569,"4"-1"-4488,13 3-1329,13-6-72,10-4-256,0 0-384,1-1-1176,-1 5-913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2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13811,'-5'20'9002,"-2"7"-6805,2-14-2384,1-1 1,-1 1 0,-1-1 0,-13 21-1,9-18 183,4-7-4,0 0 0,1 1 0,-8 18 0,38-38-82,1 3 89,37-6 1,-52 12 5,0 1 0,0 0 0,0 0 0,0 2 0,0-1-1,0 1 1,15 4 0,-10 0 10,-1 0 0,0 2 0,17 8 0,-21-8 32,0-2 1,1 1-1,0-2 0,0 1 1,1-2-1,16 4 0,-9-5 7,-1 0 0,1-1 0,23-3 0,-36 1-51,0 0-1,0 0 1,1 0 0,-1-1-1,0 0 1,-1-1-1,1 0 1,0 0-1,-1 0 1,1-1-1,-1 0 1,6-4 0,-9 4-298,0 1 1,0-1-1,0 0 1,-1 0-1,1 0 1,-1-1 0,0 1-1,0 0 1,0-1-1,-1 1 1,1-1 0,0-5-1,3-2-2128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2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 15107,'13'0'5873,"20"-4"-3976,6 3-281,3 2-376,-5-1-359,-17 4-593,-2-1-320,-13-3-1169,-4 5-671,-9 6-4345</inkml:trace>
  <inkml:trace contextRef="#ctx0" brushRef="#br0" timeOffset="1">1 144 11282,'19'6'5025,"30"3"-1832,2 0-2201,-6-7-584,-6 1-312,-23-3-1336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26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 10434,'0'-5'9986,"2"15"-8857,1 25-129,-4 42-400,-6-45-208,7 4-384,0-12-392,5-9-1072,1-7-433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28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348 403 9922,'1'3'212,"5"24"3722,-6-27-3897,0 0-1,0 0 0,0 0 0,0 0 0,0 0 0,0 0 0,0 0 0,0 0 0,0 0 1,0 1-1,0-1 0,0 0 0,0 0 0,0 0 0,0 0 0,0 0 0,0 0 1,0 0-1,0 0 0,0 0 0,1 0 0,-1 0 0,0 0 0,0 0 0,0 0 1,0 0-1,0 1 0,0-1 0,0 0 0,0 0 0,0 0 0,0 0 0,0 0 0,1 0 1,-1 0-1,0 0 0,0 0 0,0 0 0,0 0 0,0 0 0,0 0 0,0 0 1,0 0-1,0 0 0,1-1 0,-1 1 0,0 0 0,0 0 0,0 0 0,0 0 1,0 0-1,0 0 0,0 0 0,0 0 0,0 0 0,0 0 0,0 0 0,0 0 0,0 0 1,0 0-1,1 0 0,-1-1 0,0 1 0,0 0 0,5-17 1637,41-282 2708,-33 204-3450,-9 76-433,-3 17-136,-1 3 9,-14 34 221,-1-10-519,-1-1 0,-1-1 0,-2-1-1,0-1 1,-1 0 0,-37 29 0,25-25-636,-2-2 1,0-1-1,-2-2 0,-42 18 1,42-24 734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2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0 442 16227,'2'-3'6138,"-2"-17"-4538,3-6-416,1-27-559,-3-7-201,1-10-624,-2-5-585,-5 5-1543,2 5-1017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2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15083,'2'-4'7978,"40"-7"-6202,59 6-543,-46 12-401,-3-3-696,-7-2-480,-9 0-1249,-3 1-775</inkml:trace>
  <inkml:trace contextRef="#ctx0" brushRef="#br0" timeOffset="1">45 208 16484,'0'0'6529,"5"2"-3809,11 1-2223,10-1-97,11-1-208,6 2-440,2 1-1481,1-1-975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2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19108,'0'-10'7498,"3"-14"-5082,4-12-807,-9-16-905,7 0-312,0 2-1040,-5 3-777,18 17-1999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30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58 12499,'43'-48'3923,"-42"47"-3835,0 0 0,-1 1 0,1-1-1,0 0 1,0 1 0,-1-1 0,1 0 0,0 1-1,0-1 1,0 1 0,0-1 0,0 1 0,0-1 0,0 1-1,0 0 1,0 0 0,0-1 0,0 1 0,0 0-1,0 0 1,2 0 0,-2 0-28,-1 1 0,1-1 0,0 1 0,-1-1-1,1 1 1,-1-1 0,1 1 0,-1 0 0,1-1 0,-1 1 0,1 0 0,-1-1 0,1 1-1,-1 0 1,0-1 0,1 1 0,-1 0 0,0 0 0,0 0 0,1 1 0,0 4 191,-1-1 0,1 1 0,-1 0 1,0 0-1,-2 8 0,-2 3-60,0 0-1,-2 0 1,0-1-1,-1 0 0,0 0 1,-2 0-1,-15 22 1,-6 4-94,-47 49 1,80-93-112,1-1-1,-1 1 0,1-1 1,-1 1-1,1 0 1,0 1-1,0-1 1,0 1-1,0-1 0,0 1 1,0 0-1,0 1 1,0-1-1,0 1 0,6 0 1,-2-1 2,0 2 1,1-1-1,-1 1 1,-1 0-1,1 1 0,0 0 1,0 0-1,13 6 1,-9-1-56,1-1 0,0-1-1,1 0 1,-1-1 0,16 2 0,-22-5 54,0 0 0,1-1 0,-1 0 0,0-1-1,1 1 1,-1-1 0,0-1 0,0 1 0,1-1 0,-1-1 0,11-5 0,-5 2 159,-1 0 1,0-1 0,0-1-1,-1 0 1,0 0 0,-1-1 0,0-1-1,0 0 1,-1 0 0,0-1-1,-1 0 1,0 0 0,0-1-1,-2 0 1,1 0 0,4-16 0,-5 22 1195,0 15-722,7 28-520,-6-15-19,-5-17-78,1 0 1,0 0 0,0 0 0,1-1 0,0 1 0,-1-1-1,1 0 1,1 0 0,-1 0 0,1-1 0,-1 1 0,1-1-1,0 0 1,0 0 0,0-1 0,1 0 0,-1 1-1,1-2 1,-1 1 0,1-1 0,-1 0 0,1 0 0,0 0-1,0-1 1,-1 0 0,8-1 0,-6 1-204,1-1 0,-1 0 0,0-1 0,0 0 0,0 0-1,0 0 1,0-1 0,0 0 0,-1 0 0,1-1 0,-1 0 0,0 0 0,0 0 0,-1-1 0,1 0 0,-1 0 0,0 0 0,0-1 0,0 1 0,5-11-1,4-15-2002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0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18028,'1'10'7129,"12"9"-4592,15-1-1041,27-2-576,21-6-343,17-11-1466,8-4-679,-12-7-1953</inkml:trace>
  <inkml:trace contextRef="#ctx0" brushRef="#br0" timeOffset="1">799 3 15595,'3'-3'15748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3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 15723,'8'-2'5754,"15"2"-4330,11 2-520,0 1-208,8 0-192,-6 4-680,-8-7-488,-10 3-1336,-10 4-937</inkml:trace>
  <inkml:trace contextRef="#ctx0" brushRef="#br0" timeOffset="1">1 159 15571,'6'2'5554,"19"-2"-4586,14-2-624,11-1-168,5-2-136,1 4-1000,1 1-697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32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134 107 11875,'-21'-71'4063,"21"70"-3982,0 0 1,-1 0-1,1 0 0,0 0 1,0-1-1,0 1 0,0 0 1,0 0-1,0 0 0,0 0 1,0 0-1,0-1 0,1 1 0,-1 0 1,0 0-1,1 0 0,-1 0 1,1 0-1,-1 0 0,1 0 1,-1 0-1,1 0 0,0 0 1,0 0-1,-1 1 0,1-1 1,0 0-1,0 0 0,0 1 0,0-1 1,0 0-1,0 1 0,0-1 1,0 1-1,0-1 0,0 1 1,0 0-1,0 0 0,0-1 1,0 1-1,2 0 0,1 0 62,0-1-1,0 1 0,-1 1 0,1-1 1,0 0-1,0 1 0,0 0 0,6 2 1,-6-1-94,-1 0 0,1 0 0,-1 0 1,1 0-1,-1 1 0,0-1 0,0 1 1,0 0-1,-1 0 0,1 0 0,-1 0 0,1 0 1,-1 1-1,0-1 0,0 1 0,-1-1 1,1 1-1,-1 0 0,0 0 0,0 0 0,0 0 1,0 0-1,-1 0 0,1 0 0,-1 0 0,0 0 1,-1 8-1,-1 5-4,-1 1-1,0 0 1,-1-1 0,-13 34-1,2-16 28,-2 1 0,-2-2 0,-1-1 0,-38 49 0,51-72 62,0-1-1,-1-1 0,0 1 0,-1-1 0,1 0 1,-13 7-1,16-13 439,4-4-341,6-7-60,-5 8-106,7-8-24,-1 0 0,1 0 0,0 1 1,1 0-1,0 0 0,0 0 0,1 1 1,0 1-1,0 0 0,13-7 1,-16 10-44,1-1 1,-1 2-1,1-1 1,0 1 0,0 0-1,0 0 1,0 0 0,0 1-1,0 0 1,0 1 0,0 0-1,1 0 1,-1 0-1,0 1 1,0 0 0,0 0-1,10 4 1,30 20-21,-39-20 39,0 0 1,0-1-1,1 1 0,0-2 0,15 5 0,-21-7-51,0-1 0,0 1 0,0-1 1,0 0-1,0 0 0,0-1 0,0 1 0,0 0 1,0-1-1,-1 0 0,1 0 0,0 0 1,0 0-1,0 0 0,-1-1 0,1 1 0,-1-1 1,1 1-1,-1-1 0,0 0 0,1 0 1,2-4-1,0 0-264,0 0 1,-1 0 0,1-1-1,-1 1 1,-1-1-1,1 0 1,-1 0 0,0 0-1,-1-1 1,0 1-1,0-1 1,-1 1 0,1-9-1,-1-20-1850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3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62 10394,'-2'63'6278,"-6"29"-3543,-2 39-1784,10-125-859,0-1 1,0 0 0,1 0 0,-1 0-1,1 0 1,0 0 0,3 7 0,-3-11-69,-1-1 0,0 1 0,0 0 0,1-1 0,-1 1 0,0-1 0,1 1 1,-1-1-1,1 1 0,-1-1 0,1 0 0,-1 1 0,1-1 0,-1 1 0,1-1 0,-1 0 0,1 1 1,-1-1-1,1 0 0,0 0 0,-1 0 0,1 1 0,-1-1 0,2 0 0,0 0 13,-1-1-1,1 1 0,-1-1 1,0 1-1,1-1 1,-1 1-1,0-1 1,1 0-1,-1 0 0,0 0 1,0 0-1,0 0 1,0 0-1,0 0 0,2-2 1,9-12 199,-1 0 0,-1-1 0,0-1 0,-1 0 0,10-26 0,12-24 169,-31 67-402,0-1 0,0 1-1,1-1 1,-1 0 0,0 1-1,1-1 1,-1 1 0,0-1-1,1 1 1,-1-1 0,0 1-1,1-1 1,-1 1-1,1-1 1,-1 1 0,1-1-1,-1 1 1,1 0 0,-1-1-1,1 1 1,-1 0 0,1 0-1,0-1 1,-1 1-1,1 0 1,0 0 0,-1 0-1,1 0 1,-1 0 0,1 0-1,0 0 1,-1 0 0,1 0-1,0 0 1,-1 0-1,1 0 1,-1 0 0,1 0-1,0 1 1,-1-1 0,1 0-1,-1 0 1,1 1 0,0-1-1,-1 1 1,1-1-1,-1 0 1,1 1 0,-1-1-1,0 1 1,1 0 0,26 37 41,-10-12-17,-15-23-27,0 0 0,0-1 0,0 0 1,1 0-1,-1 1 0,1-1 0,-1-1 1,1 1-1,0 0 0,0-1 1,0 1-1,0-1 0,0 0 0,0 0 1,0 0-1,0 0 0,0-1 0,1 1 1,-1-1-1,0 0 0,0 0 1,1 0-1,-1 0 0,0-1 0,0 1 1,0-1-1,0 0 0,1 0 1,-1 0-1,0 0 0,0 0 0,0-1 1,-1 0-1,1 1 0,3-3 0,1-3 48,1 1-1,-1-1 0,0 0 0,-1-1 1,1 0-1,-2 0 0,1 0 0,-1 0 1,0-1-1,4-13 0,-4 7 126,0 0-1,-2 0 1,0-1-1,-1 0 1,0 1-1,-1-1 1,-2-26-1,1 14-1045,1 40-1473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3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1 203 9474,'19'62'9250,"-24"-62"-7322,5-14-735,0-6-257,2-17-472,3-7-240,5-8-656,-4 0-512,6 6-1153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3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83 14467,'-3'-22'5545,"7"-1"-5029,-2 15 65,-1 6-542,-1 1 0,1-1 0,-1 1 0,1-1 0,0 1 1,0 0-1,-1-1 0,1 1 0,0 0 0,0 0 1,0-1-1,1 1 0,-1 0 0,0 0 0,0 0 0,1 0 1,-1 0-1,0 1 0,1-1 0,-1 0 0,1 1 1,-1-1-1,1 1 0,-1-1 0,1 1 0,1-1 0,1 1-31,0-1-1,0 1 1,0 0-1,0 0 1,0 0-1,0 0 1,6 2-1,-9-2-133,0 0 0,0 1 0,0 0 0,-1-1 0,1 1 0,0-1 0,0 1 0,-1 0 0,1-1 1,0 1-1,-1 0 0,1 0 0,-1 0 0,1-1 0,-1 1 0,0 0 0,1 0 0,-1 0 0,0 0 0,1 0 0,-1 0 0,0 0 0,0 0 0,0 0 0,0 0 0,0 0 0,0 0 0,0 1 0,-21-5 1620,19 1 543,13 1-2042,-6 1 0,0 0 0,0 0-1,0 1 1,0-1 0,0 1-1,0 1 1,6 1 0,-2 0-13,-9-3 19,1 0 0,0 1 0,-1-1 0,1 0 0,0 0 0,-1 1 0,1-1 0,0 0 0,-1 1 0,1-1-1,-1 1 1,1-1 0,0 1 0,-1-1 0,1 1 0,-1-1 0,0 1 0,1 0 0,-1-1 0,1 1 0,-1-1 0,0 1-1,0 0 1,1 0 0,-1-1 0,0 1 0,0 0 0,0-1 0,0 1 0,0 0 0,0 0 0,0-1 0,0 1 0,0 1-1,-8 19 203,-4-3-52,0 0 0,-1-1 0,-1 0-1,0-1 1,-1-1 0,-1 0 0,-1-2 0,0 1 0,-36 20-1,50-32-13,0-1 1,0 0-1,-1 1 0,1-1 0,0-1 0,0 1 0,-1 0 0,1-1 0,0 1 0,-1-1 0,1 0 0,-4-1 274,7 1-405,0 0 1,0 0-1,0 0 1,0 0-1,-1-1 0,1 1 1,0 0-1,0 0 0,0 0 1,0 0-1,0 0 1,0 0-1,0-1 0,0 1 1,0 0-1,0 0 1,0 0-1,0 0 0,0 0 1,0 0-1,0-1 1,0 1-1,1 0 0,-1 0 1,0 0-1,0 0 0,0 0 1,0 0-1,0-1 1,0 1-1,0 0 0,0 0 1,0 0-1,0 0 1,0 0-1,1 0 0,-1 0 1,0 0-1,0 0 0,0 0 1,0 0-1,0 0 1,0-1-1,1 1 0,-1 0 1,0 0-1,0 0 1,0 0-1,0 0 0,0 0 1,0 0-1,1 0 0,-1 0 1,4 0-9,1 0 0,-1 0 0,1 0 0,0 0 0,-1 1 0,1 0 0,5 1 0,12 3 5,61 16 11,45 10 15,-105-27-35,0 0 0,0-2 0,34 0-1,-56-2-60,-1 0-1,1 0 0,-1 0 1,1 1-1,-1-1 1,1 0-1,-1 0 0,1 0 1,-1-1-1,1 1 1,-1 0-1,1 0 0,-1 0 1,1 0-1,-1 0 0,1 0 1,-1-1-1,1 1 1,-1 0-1,0 0 0,1-1 1,-1 1-1,1 0 1,-1-1-1,0 1 0,1-1 1,-1 1-1,0 0 1,1-1-1,-1 1 0,0-1 1,0 1-1,1-1 0,-1 1 1,0 0-1,0-1 1,0 1-1,0-1 0,0 1 1,0-1-1,0 1 1,0-1-1,0 1 0,0-1 1,0 1-1,0-1 1,0 1-1,0-1 0,0 1 1,0-1-1,-1 0 0,1-4-831,-1-6-3502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35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46 298 14723,'-15'39'6113,"18"-51"-3384,-6-9-1041,0-21-647,-5-10-297,-4-16-344,9 9-344,-2 17-888,7 11-569,1 21-615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3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15371,'42'37'8066,"-42"-48"-6450,-3-14-623,0-4-337,3-15-800,2 0-432,1-9-1161,-2-4-631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3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 12363,'-47'4'4969,"86"-1"-3241,14 2-832,1-2-56,4-6-439,2 1-313,-1-6-897,0 3-583,-14 5-1921</inkml:trace>
  <inkml:trace contextRef="#ctx0" brushRef="#br0" timeOffset="1">493 3 12811,'81'51'4945,"-87"-27"-3409,-2 10-296,1 4-223,4-1-185,6 2-312,10-3-96,0-9-192,5-1-40,2-11-16,1-7-8,0-5-120,2-3-104,4-4-376,-2-1-264,2-5-640,-1 0-337,-10-6-1167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3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14715,'16'1'5609,"12"2"-3976,0-1-681,2 1-344,-5 1-240,2 0-352,-2 1-328,-6 2-1160,-4 1-537</inkml:trace>
  <inkml:trace contextRef="#ctx0" brushRef="#br0" timeOffset="1">1 251 15771,'26'6'5802,"27"3"-4610,1-1-200,-1-7-328,-10-4-216,-12-2-872,-1 2-528,-15 0-1352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3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13603,'0'0'10706,"4"0"-9113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0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18564,'-37'76'8298,"37"-77"-7506,0-1-688,0 0-880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3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14819,'3'85'10658,"-3"-87"-11122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3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0 334 12483,'2'-5'10714,"1"-6"-9530,0-17-408,2-16-416,0-6-224,0-17-840,-2 5-680,-6-4-680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40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61 13451,'-33'-61'5545,"56"65"-3296,-12-3-489,2 3-520,47 7-376,9-1-608,2-2-424,-24-8-1104,-8-3-680</inkml:trace>
  <inkml:trace contextRef="#ctx0" brushRef="#br0" timeOffset="1">1 213 16892,'9'-1'6313,"1"-4"-4377,16 2-1440,10 3-39,1 0-113,7 9-360,0-1-1305,0 1-999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4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19980,'2'0'7514,"-2"-18"-5946,0-11-520,0-20-744,0-8-336,21 7-1432,0 6-960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41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13931,'1'2'507,"0"-1"0,1 1-1,-1-1 1,0 1 0,0 0 0,0-1 0,-1 1-1,1 0 1,0 0 0,-1 0 0,1 0 0,0 2-1,-2 27 945,-1-19-1426,-1 0 0,-8 22 0,-6 6 94,-1-1 1,-2 0 0,-2-1 0,-29 38 0,106-85-171,-35 7 47,0 2-1,0 0 1,1 1 0,-2 1 0,1 1 0,0 1 0,23 7-1,9 5 270,104 18-1,-154-34-225,0 0 1,1 0-1,-1 0 1,0 0-1,0 0 1,0-1 0,0 1-1,0-1 1,0 1-1,0-1 1,0 0-1,0 1 1,-1-1-1,1 0 1,0 0 0,0 0-1,2-3 1,24-28-222,0 1-1689,-17 22 104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4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12651,'0'5'5537,"-2"10"-2264,-1 14-2169,-3 7-312,-7 14-208,1 1-112,4-4-168,10 0-80,12-16-80,6-2-88,16-13-48,-1-1-16,4-12-152,4 0-160,-17-12-464,0-8-200,-10-9-704,-5-8-449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4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14819,'13'0'6041,"16"8"-3544,5-2-1153,10 6-600,-1 1-223,-3 0-553,-9-5-473,-15 5-1447,-4-5-208</inkml:trace>
  <inkml:trace contextRef="#ctx0" brushRef="#br0" timeOffset="1">1 342 18836,'13'7'6713,"21"-3"-5800,16-4-417,20-8-200,2-5-584,8 2-1729,6 1-847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0:4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274 383 14283,'-3'38'4359,"1"-34"-2310,1-24-151,2-19-692,1 0 0,2 0 0,11-47 0,-10 67-924,0 1 1,0-1-1,2 2 1,1-1-1,0 0 1,1 2 0,0-1-1,21-25 1,-25 35-161,2-3 10,-7 10-130,0 0 0,0 0-1,0 0 1,0 0 0,0 0 0,0 0 0,0 0 0,0 0 0,0 0 0,0 0-1,0 0 1,0 0 0,0 1 0,0-1 0,0 0 0,0 0 0,0 0-1,0 0 1,1 0 0,-1 0 0,0 0 0,0 0 0,0 0 0,0 0 0,0 0-1,0 0 1,0 0 0,0 0 0,0 0 0,0 0 0,0 0 0,0 0 0,0 0-1,1 0 1,-1 0 0,0 0 0,0 0 0,0 0 0,0 0 0,0 0-1,0 0 1,0 0 0,0 0 0,0 0 0,0 0 0,0 0 0,0 0 0,0-1-1,0 1 1,1 0 0,-4 9 9,-1-1-1,0 0 1,0 0 0,0 0-1,-1-1 1,0 1-1,0-1 1,-13 12 0,13-13-4,-20 20-235,-1-1-1,-1-1 1,-2-1 0,0-2 0,-1-1 0,-1-1-1,-1-1 1,-48 18 0,56-27-1768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2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37 386 12339,'-36'-11'10120,"37"-3"-7968,10-23-2051,3 6 257,-4 11-86,-2-1 0,0 0 1,-1 0-1,6-35 0,-9 24 373,-1 0-1,-2-41 1,0 67-154,2 8-205,10 17-88,-1 1-126,9 9-145,2 0-1,1-2 1,39 36 0,-50-52-5,1 0-1,0 0 0,1-2 1,0 0-1,0 0 0,1-1 1,0-1-1,0-1 0,27 7 1,-41-13 66,1 1-1,-1-1 1,0 1 0,1-1 0,-1 0 0,0 0-1,1 0 1,-1 0 0,0-1 0,1 1 0,-1-1-1,3 0 1,-4 0 23,0 1-1,0-1 0,-1 1 1,1-1-1,0 1 1,0-1-1,0 0 0,-1 0 1,1 1-1,0-1 1,-1 0-1,1 0 0,-1 0 1,1 0-1,-1 0 1,1 1-1,-1-1 0,0 0 1,1-2-1,0-3 96,-1 0-1,0 0 1,0 0 0,-1 0-1,1 0 1,-1 0 0,-3-8-1,2 3 41,-15-54 731,11 47-560,1 0 0,1-1 1,-3-33-1,7 51-316,0-1 1,0 1 0,0-1 0,0 0 0,1 1-1,-1-1 1,1 1 0,-1 0 0,1-1-1,-1 1 1,1-1 0,0 1 0,0 0-1,0-1 1,0 1 0,0 0 0,0 0-1,0 0 1,0 0 0,0 0 0,0 0-1,1 0 1,-1 0 0,0 0 0,1 1-1,-1-1 1,0 0 0,1 1 0,-1-1-1,1 1 1,-1 0 0,1-1 0,-1 1-1,1 0 1,0 0 0,-1 0 0,3 0-1,7 0-160,0 1-1,0-1 0,0 2 0,14 3 1,8 3-393,0 2 1,-1 1 0,49 25-1,-58-25 461,-1 1-1,-1 2 1,0 0 0,-1 1-1,29 28 1,-47-41 125,1 1 0,-1-1 0,0 0 0,-1 1 1,1-1-1,0 1 0,-1-1 0,1 1 0,-1 0 0,0-1 1,0 1-1,0 0 0,0 0 0,0 0 0,-1 0 0,1 0 1,-1 0-1,0 0 0,0 0 0,0 4 0,-1-4 38,0 0 0,-1 0-1,1-1 1,0 1 0,-1 0-1,1 0 1,-1-1 0,0 1-1,0-1 1,0 0 0,0 1-1,-1-1 1,1 0 0,0 0-1,-1-1 1,1 1 0,-1 0-1,0-1 1,-4 3 0,2-2-18,0 0 0,1-1 0,-1 1 0,0-1 0,0 0 0,0 0 0,0 0 0,0-1 0,0 0 1,0 0-1,0 0 0,0 0 0,0-1 0,0 0 0,0 0 0,0 0 0,0-1 0,1 0 0,-1 0 0,0 0 0,1 0 0,0-1 0,-1 1 1,1-1-1,0 0 0,0-1 0,1 1 0,-1-1 0,1 1 0,-1-1 0,-2-5 0,3 5-132,0-1-1,0 1 1,0-1-1,1 0 1,0 0-1,0 0 1,0 0-1,0-1 1,1 1-1,0 0 1,0-1-1,1 1 1,-1-1-1,1 1 1,0-1 0,1 1-1,-1 0 1,1-1-1,0 1 1,0-1-1,1 1 1,0 0-1,0 0 1,0 0-1,0 0 1,1 0-1,0 0 1,5-6-1,-4 6-318,1 1-1,-1 0 0,1 0 0,0 0 0,0 0 1,10-5-1,40-15-3139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29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256 290 13787,'50'104'6177,"-42"-97"-2960,-8-12-1873,0-2-200,3-6-743,-3-14-417,0-12-1113,2-9-735</inkml:trace>
  <inkml:trace contextRef="#ctx0" brushRef="#br0" timeOffset="1">0 4 16788,'9'2'7025,"13"3"-4120,24-4-1593,3-2-272,8-3-576,-2-1-176,-11 4-840,1 1-616,2 3-1633,0 5-735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1:48.5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94 15203,'37'-4'5385,"59"-8"-4488,23-2 151,51-1 152,12-5-184,7 4-464,-9 5-136,-42 9-335,-24 10-170,-49 9-487,-23 0-112,-42 3-40,-19-7-32,-18-5-64,-11-5-321,-4-3-743,4-3-1329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3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6 413 12931,'-6'0'11560,"15"-10"-9216,187-218-876,-54 69-905,-126 144-306,-8 14 99,-7 3-304,0 0-1,0 0 1,0 0 0,-1 0-1,1 1 1,-1-1 0,1 0 0,-1 0-1,0 1 1,0 3 0,1 7-22,5 85 120,3 32-894,-7-115 171,1 1 0,1-1 0,0 0 0,1 0 0,1 0 0,8 16 0,3-3-2567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3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16708,'10'11'7057,"14"8"-3840,25 4-2065,23 2-248,-1-8-760,-9-4-728,-10-1-1976,-15 4 295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3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59 17276,'-10'-58'6761,"5"59"-4664,5 2-1665,-10-3-752</inkml:trace>
  <inkml:trace contextRef="#ctx0" brushRef="#br0" timeOffset="1">5 184 18620,'10'120'8866,"-8"-120"-9042,-4-3-1288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3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9810,'5'0'4849,"9"0"-1096,63-3-2377,43 1 17,64-1 247,38 1 104,43-1-303,4 0-361,-1 4-544,-28 4-312,-76 13-240,-45-2-256,-69-1-984,-20-2-497,-24-6-911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3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231 449 11338,'9'23'1652,"8"21"-99,-10-32 5663,-10-42-6305,2 0-1,1 0 1,5-45-1,22-85-187,-25 148-663,20-84 343,-19 86-318,1-1 1,0 1 0,0 0-1,1 1 1,1-1-1,12-16 1,-7 17 39,-11 10-117,0-1 0,1 1 0,-1-1 0,0 1-1,0-1 1,1 1 0,-1-1 0,0 1 0,0-1 0,0 1 0,0-1 0,0 1-1,0-1 1,0 1 0,0 0 0,0-1 0,0 1 0,0-1 0,0 1-1,0-1 1,0 1 0,0-1 0,0 1 0,-1-1 0,1 1 0,0-1 0,0 1-1,-1 0 1,-5 15 112,0 0 0,-1 0 0,-1-1 0,0 0 0,-16 20 0,-57 67 287,56-74-759,-1-2 0,-1-1 0,-2-1 0,0-1 0,-44 26 0,52-36-2205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3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343 493 13843,'-16'22'3742,"16"-22"-3671,0 0 0,0 0 0,-1 0 0,1 0 0,0 1 0,0-1 0,-1 0 0,1 0 0,0 0 0,0 0 0,-1 0 0,1 0 0,0 0 1,-1 0-1,1 0 0,0 0 0,0 0 0,-1 0 0,1 0 0,0 0 0,0 0 0,-1 0 0,1 0 0,0 0 0,-1 0 0,1 0 0,0 0 0,0 0 0,-1 0 0,1 0 0,0-1 0,0 1 1,0 0-1,-1 0 0,1 0 0,0-1 0,0 1 0,0 0 0,-1 0 0,1 0 0,0-1 0,-2-5 362,0-1 0,0 1 0,0 0 0,1-1 1,-1-13-1,0-22 96,2 1-1,2-1 1,10-62 0,-5 48-289,-3 23-81,-3 11 59,2 1 0,0 0 0,1-1 0,13-35 0,-27 78 41,-2-1 0,0 0 0,-1-1 0,0 0 0,-2-1 0,0-1 0,-20 17 0,17-17-1110,-2 0 0,0-2 0,-1 0 0,-1-1-1,0-1 1,-47 19 0,29-20-3839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40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10770,'2'0'606,"0"0"-1,1 0 0,-1 1 1,0-1-1,0 1 0,0-1 1,1 1-1,-1 0 0,0 0 1,3 2-1,18 18 1638,-17-14-1922,0 2 0,-1-1 0,0 1 0,4 9 0,-2 1 69,0 0 0,-1 1 1,-1-1-1,-1 1 1,-1 0-1,0 0 1,-2 0-1,-1 37 0,-1-45-230,-1-1-1,0 0 0,0 0 0,-1 0 0,0 0 0,-1 0 0,-9 16 0,10-21-35,-1 0 0,0 0 1,0 0-1,-1-1 0,0 1 0,0-1 0,0-1 1,0 1-1,-1-1 0,0 0 0,0 0 1,0 0-1,-7 2 0,8-4-11,0 0 0,0 0 0,0-1 0,0 0 0,-1 0 1,1 0-1,0-1 0,0 1 0,0-1 0,-1 0 0,1-1 0,0 0 0,-9-1 0,6-1 4,0 0 0,0 0 1,1-1-1,-1 0 0,1 0 0,-1-1 0,-10-9 0,4 2-19,1 0 0,1-2-1,0 0 1,0 0 0,2-1 0,-18-31 0,24 37-88,0 0-1,1 0 1,-1 0 0,2-1 0,0 1 0,0-1 0,0 0 0,1 0 0,1 0 0,0 1 0,0-1 0,1 0-1,0 0 1,0 0 0,1 1 0,5-15 0,-4 16-109,0 1 1,1-1-1,-1 1 1,1 0-1,1 0 1,0 1-1,-1-1 0,2 1 1,-1 0-1,1 0 1,0 1-1,0 0 1,1 0-1,-1 0 0,1 1 1,0-1-1,0 2 1,1-1-1,-1 1 0,11-3 1,-10 4-370,1 1 1,-1 0-1,0 0 1,0 1-1,0 0 1,10 1-1,49 9-5504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4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275 443 12611,'-13'84'5147,"18"-144"2865,-1-13-6319,6-81-2122,8 30 428,-14 104-12,1 1 1,1-1-1,15-36 0,-22 87-306,-10-4 334,-2-1 0,0 0 0,-1-1-1,-2 0 1,-1-1 0,-19 21 0,23-29-329,0-2 0,-1 1 0,-1-2 0,-1 0 0,1-1 0,-2 0 0,0-1 0,-30 14 0,0-9-2086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4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280 105 12115,'11'16'5057,"6"18"-2801,-8 10-423,-13-2 15,-14-3-104,-16-9-207,-9-9-97,-10-13-272,-3-10-216,4-29-431,12-16-145,23-19-224,17-6-176,22 14-408,13 12-361,21 30-1015,-1 16-561,5 29-775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43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56 135 12323,'107'-1'4159,"-105"1"-4006,1 0 0,0-1 0,-1 1 0,1 0 0,0-1-1,-1 0 1,1 0 0,-1 0 0,1 0 0,-1 0 0,0 0 0,1-1 0,2-2-1,10-3 712,-11 6-663,0 0 1,0 1 0,0-1 0,0 1-1,0 0 1,0 0 0,0 1 0,0-1-1,0 1 1,0 0 0,0 0 0,0 0 0,-1 0-1,1 1 1,0 0 0,-1 0 0,1 0-1,-1 0 1,1 0 0,-1 1 0,0-1-1,4 5 1,-5-4-77,0-1-1,0 1 1,0-1-1,0 1 1,-1 0-1,1 0 1,-1 0-1,0 0 1,1 0-1,-1 0 1,-1 0-1,1 0 1,0 0-1,-1 1 1,0-1-1,0 0 1,0 0-1,0 0 1,0 1-1,-1-1 1,1 0 0,-1 0-1,0 0 1,0 0-1,0 0 1,0 0-1,-4 6 1,0-1 60,-1 1 0,-1-1 0,1-1 0,-1 1 0,0-1 1,-1 0-1,0-1 0,0 0 0,0 0 0,-1-1 0,0 0 1,0 0-1,0-1 0,0 0 0,-1-1 0,0 0 0,1 0 0,-18 1 1,22-3-131,0-1 1,1 0 0,-1 0 0,0 0-1,1 0 1,-1-1 0,0 0-1,1 0 1,-1 0 0,1-1 0,-1 0-1,1 1 1,0-1 0,0-1-1,-1 1 1,-6-6 0,6 3-16,0 0 0,1 0 1,-1 0-1,1-1 0,0 1 1,0-1-1,1 0 0,0 0 0,0 0 1,-4-13-1,4 9-58,0-1 0,1 0 0,0 0 0,1-1 0,0 1 0,1 0 0,0 0 0,0-1 0,1 1 0,1 0 0,0 0 0,1 0 0,0 0 0,5-13 0,-6 20-98,0 0 1,1 0-1,-1 0 0,1 1 1,0-1-1,0 0 1,0 1-1,0 0 0,1 0 1,-1 0-1,1 0 0,0 1 1,0-1-1,0 1 1,0 0-1,0 0 0,0 0 1,1 1-1,-1 0 0,0 0 1,1 0-1,-1 0 1,1 0-1,0 1 0,-1 0 1,1 0-1,-1 0 1,1 1-1,-1-1 0,1 1 1,-1 0-1,6 2 0,2 2-510,0 0-1,21 12 1,-32-16 604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1:49.1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1 13187,'-1'0'413,"1"1"1,-1 0 0,1 0-1,-1-1 1,1 1 0,-1 0 0,1 0-1,0 0 1,-1 0 0,1-1-1,0 1 1,0 0 0,0 0-1,0 0 1,-1 0 0,2 1-1,3 19 1765,12 13-1438,-3-11-353,2 0-1,1-1 1,1-1-1,31 31 1,88 66 451,-30-28-415,-103-88-419,1 2 59,0 0 0,0 0 0,0 0-1,-1 0 1,7 9 0,-10-12-34,1 0 0,-1 0-1,0 0 1,1 0 0,-1 0 0,0 0 0,0 0-1,0 0 1,1 0 0,-1 0 0,0 0-1,0 0 1,-1 0 0,1 0 0,0 0 0,0 0-1,0 0 1,-1 0 0,1 0 0,0 0 0,-1 0-1,1 0 1,-1 0 0,1 0 0,-1-1 0,0 1-1,1 0 1,-1 0 0,0 0 0,0-1-1,1 1 1,-1 0 0,0-1 0,0 1 0,0-1-1,0 1 1,-1 0 0,-21 10 445,-1 0-1,0-1 1,-36 9-1,37-13-559,1 1 0,0 2 0,0 0 0,-37 22 0,34-7-1719,7 7-895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4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368 497 12923,'11'14'1748,"4"2"1433,-12-20-1698,-3-13-115,0-24-537,1-1-1,2 1 1,14-63 0,-5 32-398,-11 67-408,30-171 680,-31 174-697,0 1-1,1 0 1,-1-1-1,1 1 0,-1-1 1,1 1-1,0-1 1,-1 1-1,1 0 1,0 0-1,0-1 0,0 1 1,0 0-1,0 0 1,0 0-1,0 0 1,2-1-1,-2 6 43,-14 11 13,-16 13 13,-2-2 1,-61 40-1,-77 34-797,75-47-621,44-23-767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4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76 12755,'6'3'882,"-1"1"1,0-1-1,0 2 1,0-1 0,-1 0-1,1 1 1,-1 0-1,0 0 1,4 8-1,-5-9-700,-1 1 0,0 0-1,-1-1 1,1 1 0,-1 0-1,0 0 1,-1 0 0,1 0-1,-1 0 1,0 0 0,0 0-1,0 0 1,0 0 0,-1 0-1,0 0 1,0 0-1,-1 0 1,1-1 0,-4 7-1,0-1 44,0 0-1,-1 0 1,0-1-1,-1 0 0,0 0 1,0 0-1,-1-1 1,0 0-1,0-1 0,-1 0 1,0 0-1,0-1 1,0 0-1,-19 8 0,23-11-137,0-1 0,-1 0-1,0 0 1,1 0 0,-1 0-1,0-1 1,0 0 0,0 0-1,0-1 1,0 0-1,1 0 1,-1 0 0,0-1-1,0 0 1,0 0 0,0 0-1,0-1 1,1 1 0,-1-2-1,1 1 1,-1 0 0,1-1-1,0 0 1,0-1-1,0 1 1,1-1 0,-1 0-1,-7-7 1,7 4-51,1 1 0,-1-1-1,1 0 1,0-1 0,1 1 0,0-1-1,0 0 1,0 1 0,1-1 0,1 0-1,-1 0 1,1-1 0,0 1 0,1 0-1,0 0 1,0 0 0,1-1 0,0 1-1,0 0 1,1 0 0,0 0 0,5-12 0,-3 11-147,-1 1 1,1 0 0,0 0-1,1 0 1,0 1 0,0-1-1,0 1 1,1 0 0,0 0 0,1 1-1,-1 0 1,1 0 0,0 1-1,1 0 1,0 0 0,-1 0 0,1 1-1,1 0 1,-1 1 0,13-4-1,-9 5-333,-1 1 1,1 0-1,0 1 0,0 0 0,0 1 0,-1 0 0,1 1 1,-1 0-1,1 1 0,17 6 0,48 18-2883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4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185 134 12379,'11'-4'2318,"5"-3"-391,1 1 0,0 1 0,28-5 0,-42 9-1772,0 1 0,1-1 0,-1 1 0,1 0 1,-1 0-1,1 0 0,-1 0 0,1 1 0,-1-1 0,1 1 0,-1 0 0,0 0 1,0 0-1,1 1 0,-1-1 0,0 1 0,0 0 0,0 0 0,0 0 0,-1 0 0,1 0 1,0 0-1,-1 1 0,4 5 0,-4-6-55,-1 1-1,1-1 1,-1 1 0,0 0 0,0 0 0,-1 0-1,1 0 1,0 0 0,-1-1 0,0 1-1,0 0 1,0 0 0,0 0 0,0 0 0,0 0-1,-1 0 1,0 0 0,1 0 0,-1 0-1,-2 4 1,-1 2 132,-1 0 0,0-1 0,0 1 0,-11 12 0,7-10-28,-1 0 0,0-1 0,-1 0 0,0-1-1,-1 0 1,0-1 0,0 0 0,-1-1 0,0 0-1,0-1 1,-23 7 0,31-11-180,-1-1 0,1 1-1,-1-1 1,1 0 0,-1-1-1,1 1 1,-1-1 0,1 0 0,-1-1-1,1 1 1,-1-1 0,1 0 0,-1-1-1,1 1 1,0-1 0,-1 0-1,1 0 1,0-1 0,0 1 0,1-1-1,-1 0 1,0 0 0,1-1-1,0 0 1,0 1 0,0-1 0,0-1-1,1 1 1,0 0 0,-1-1 0,2 0-1,-5-8 1,3 4-18,1 1 0,0-1-1,1 0 1,0 0 0,0 0 0,1 0 0,0 0 0,0 0-1,1 0 1,0 0 0,1 0 0,0-1 0,1 1-1,0 0 1,0 1 0,1-1 0,0 0 0,0 1 0,8-15-1,-7 16-116,0 0 0,1 0 0,-1 1-1,1 0 1,0 0 0,1 0 0,0 0-1,0 1 1,0 0 0,0 0 0,1 1-1,0-1 1,0 1 0,0 1-1,0-1 1,0 2 0,1-1 0,0 1-1,-1 0 1,1 0 0,0 1 0,0 0-1,9 0 1,38 4-2416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3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1 16444,'-30'12'7597,"-11"19"-6507,20-13-94,-40 30-128,2 4 1,-56 62-1,99-97-807,1 1 1,1 0-1,0 1 1,2 1-1,0 0 0,2 0 1,0 1-1,1 1 1,1 0-1,1 0 1,-8 42-1,14-57-69,0 1 0,0 0 0,1-1 0,0 1 0,1 0 0,-1-1 0,2 1 0,-1 0 0,1-1 0,0 0 0,0 1 0,1-1 0,0 0 0,0 0 0,1 0 0,0-1 0,0 1 0,0-1 0,1 0 0,0 0 0,0-1 0,1 1 0,0-1 0,0 0 0,0-1 0,0 1 0,1-1 0,-1-1 0,1 1 0,0-1 0,9 3 0,-2-2-61,0 0 0,0-1 0,0-1 0,0 0 0,0-1 0,0 0 0,0-2 0,0 1 0,1-2 0,25-5-1,-32 5 21,0 0 1,0-1-1,-1 0 0,1-1 0,-1 1 0,0-1 0,0-1 0,13-9 0,-16 10 26,0 0 0,-1 0 0,0 0 0,1 0 0,-1 0 0,0-1 1,-1 1-1,1-1 0,-1 0 0,0 0 0,0 0 0,-1 0 1,1 0-1,0-10 0,-1 8 33,-1 0-1,0 0 1,0 0 0,-1 0 0,0 0 0,0 0-1,0 1 1,-1-1 0,0 0 0,-1 1-1,1-1 1,-1 1 0,-1 0 0,1 0-1,-1 0 1,0 0 0,0 0 0,-1 1 0,1 0-1,-1 0 1,0 0 0,-1 1 0,1 0-1,-1 0 1,0 0 0,-11-5 0,6 3 30,-1 1 0,-1 0 0,1 0 0,-1 1 0,0 1 0,0 0 0,0 1 0,0 0 0,0 1 0,0 1 0,0 0 0,-1 1 0,-17 3 0,23-2-49,0 0 0,-1 0 1,1 1-1,0 0 0,0 1 0,1-1 0,-1 2 1,1-1-1,0 1 0,-12 10 0,15-11-113,1-1-1,0 1 1,0 0 0,0 0-1,0 0 1,1 1-1,-1-1 1,1 1 0,0-1-1,0 1 1,1 0 0,0 0-1,-1 0 1,2-1-1,-1 1 1,0 0 0,1 0-1,0 0 1,1 8 0,13 58-3031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3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322 526 10450,'-21'119'4648,"18"-78"537,7-57-269,4-86-3069,33-156 1,6-52-1604,-54 317-144,-76 122-422,-45 60-84,112-169 429,-1 0 0,-1-2 0,-1 0 0,-1-1 0,0-1 0,-39 24 0,48-31 134,16-5 14,25-1 77,-21-3-230,248 0 767,-67-1-342,-98 3-142,17 0-4053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34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390 640 12611,'1'-16'6966,"3"-6"-4270,1-8-1835,36-254 2497,-1 18-2129,-40 265-1216,0 0 1,0 0 0,0-1 0,0 1-1,0 0 1,0 0 0,1 0-1,-1 0 1,0 0 0,1 0 0,-1 0-1,1 0 1,-1 0 0,1 0 0,-1 0-1,1 0 1,0 0 0,1-1-1,-2 2-13,1 1-1,-1-1 1,0 1-1,0-1 0,0 1 1,1-1-1,-1 1 0,0-1 1,0 1-1,0-1 1,0 1-1,0-1 0,0 1 1,0-1-1,0 1 0,0-1 1,0 1-1,0 0 0,0-1 1,-1 1-1,1-1 1,0 1-1,0-1 0,0 1 1,-1-1-1,1 0 0,0 1 1,-1-1-1,1 1 1,0-1-1,-1 1 0,0-1 1,-9 15-52,-1-1 0,0-1 0,-1 0 1,-1-1-1,0 0 0,0-1 0,-21 13 1,9-5-7,-1 1 20,-49 36 30,3 4 1,-95 99 0,167-158 15,-1-1 0,1 0 1,0 0-1,0 0 0,-1 1 0,1-1 1,0 0-1,0 1 0,0-1 1,-1 0-1,1 0 0,0 1 1,0-1-1,0 0 0,0 1 1,0-1-1,-1 0 0,1 1 1,0-1-1,0 0 0,0 1 1,0-1-1,0 1 0,0-1 1,0 0-1,0 1 0,0-1 1,0 0-1,1 1 0,-1-1 1,0 1-1,12 3 155,26-7 7,-28 2-111,207-15 911,224 14-1,-433 2-984,24 4 256,-27 4-512,-12 5-717,-6 1-918,-2-4-776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5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14987,'11'5'7081,"12"-2"-6102,-15-2-86,222 10 2686,-115-9-3129,135-2-84,-236 2-454,-4 0-2967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50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 12467,'-3'1'5305,"-4"12"-2929,-16 22-1071,-9 21-137,-25 31-360,-8 5-152,-3 11-272,-1-3-144,3 8-80,6-6-32,13-22-80,12-15-80,18-36-808,8-16-680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5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42 12787,'-34'-41'4309,"30"41"-2170,4 9-1210,5 15-439,-5-22-224,1 12 27,-1-1-1,0 1 0,-1 0 0,0-1 0,-1 1 0,-1-1 1,0 1-1,-6 14 0,7-21-142,-7 5 840,18-18 635,253-115-1661,-255 117-315,-1 1 1,0-1-1,1 0 1,-1-1-1,8-7 1,5-10-2053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5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13539,'5'6'5313,"0"27"-3329,3 11-607,5 29-161,5 15-88,6 14-272,4 12-183,0-5-417,-1-4-96,-7-25-184,-2-15-208,-10-31-521,-7-14-527,-4-20-1176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1:50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1 164 13515,'21'-15'1471,"0"1"-1,26-14 1,-17 13-980,1 1 0,57-16 0,-32 16-529,1 3 0,95-7 1,-85 14 265,1 4 0,0 3 1,0 2-1,-1 4 0,84 21 0,-71-8 131,0 4 0,-1 3 0,137 73 0,-112-40 13,-3 4 0,-3 4-1,-2 5 1,-5 3 0,-2 5 0,90 110 0,-106-105-116,-5 3 1,-3 2-1,-4 4 0,-5 2 1,-4 2-1,-5 2 1,-4 3-1,-5 1 1,31 140-1,30 293-669,-53-187-6386,-42-311-829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5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87 191 14411,'-76'-33'4984,"66"31"-2324,14 9-1494,13 7-110,-3-5-817,0 0-1,1-1 0,0 0 0,1-1 1,0-1-1,0-1 0,0 0 1,0-1-1,21 3 0,-34-7-200,-1 0 0,1 1 0,-1-1-1,1 0 1,0 0 0,-1-1-1,1 1 1,-1-1 0,1 1 0,-1-1-1,1 0 1,-1 0 0,1 0-1,-1 0 1,0 0 0,0 0 0,1-1-1,-1 1 1,0-1 0,0 0 0,0 0-1,-1 1 1,1-1 0,0 0-1,-1-1 1,1 1 0,-1 0 0,2-4-1,1-4 51,-1 0-1,0 0 0,-1-1 1,0 1-1,1-18 0,1-3-607,9-36-2851,-6 35 189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5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14 12555,'-36'-2'1801,"27"2"-919,-1-1 0,1 1-1,0-2 1,-1 0 0,-16-5 0,35 9 5753,12-1-5495,10 2-908,345 2 2432,-304-6-2483,-45-1-107,-19 1-62,-1 1 0,0-1 0,1 1 0,-1 0 0,0 1-1,0 0 1,1 0 0,-1 0 0,0 1 0,8 3 0,-14-4-16,-1-1 0,0 0 0,0 0-1,0 0 1,1 0 0,-1 0 0,0 1 0,0-1 0,0 0 0,1 0 0,-1 0 0,0 0-1,0 1 1,0-1 0,0 0 0,0 0 0,1 1 0,-1-1 0,0 0 0,0 0 0,0 1-1,0-1 1,0 0 0,0 0 0,0 1 0,0-1 0,0 0 0,0 0 0,0 1 0,0-1-1,0 0 1,0 0 0,0 1 0,0-1 0,0 0 0,-1 0 0,1 0 0,0 1 0,0-1-1,0 0 1,0 0 0,0 1 0,0-1 0,-1 0 0,1 0 0,-15 7-4472,-6-4 1418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5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8714,'4'0'4865,"20"-3"456,12-3-3433,35-6-263,16 1 31,4 4-336,0 6-183,-22 1-393,-8 1-216,-19 4-296,-8 0-88,-18 3-120,-6-1-40,-5-2-360,-2-5-360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56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10570,'13'3'8781,"8"5"-6826,-5-1-918,62 18 1593,149 27-1,-207-47-2378,-17-4-199,0 1-1,0-1 0,0-1 1,0 1-1,0 0 0,0-1 1,0 1-1,1-1 0,-1 0 1,0 0-1,0-1 0,4 0 1,-7 0-9,1 0 0,-1-1 1,0 1-1,1 0 0,-1-1 1,0 1-1,0 0 0,0-1 1,0 1-1,0-1 0,0 1 0,0 0 1,-1-1-1,1 1 0,0-1 1,-1 1-1,1 0 0,-1-1 1,1 1-1,-2-2 0,0-3-19,-83-189 530,84 194-583,-1-2-239,0-1 0,1 1-1,-1-1 1,1 1 0,0-1 0,0 0-1,0 0 1,0 1 0,1-1 0,-1-4-1,5-4-2906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1:5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52 10042,'-3'-7'3067,"-9"-24"1255,12 31-4270,0-1 0,-1 1 1,1 0-1,0-1 0,0 1 0,0 0 0,0-1 0,0 1 0,0-1 1,0 1-1,-1 0 0,1-1 0,0 1 0,0 0 0,0-1 0,1 1 1,-1-1-1,0 1 0,0 0 0,0-1 0,0 1 0,0 0 0,0-1 1,0 1-1,1 0 0,-1-1 0,0 1 0,0 0 0,1-1 0,-1 1 1,0 0-1,0-1 0,1 1 0,-1 0 0,0 0 0,1 0 0,-1-1 1,0 1-1,1 0 0,-1 0 0,0 0 0,1 0 0,-1-1 0,0 1 1,1 0-1,-1 0 0,1 0 0,-1 0 0,0 0 0,1 0 0,-1 0 1,0 0-1,1 0 0,-1 0 0,1 0 0,-1 1 0,0-1 0,1 0 1,-1 0-1,0 0 0,1 0 0,-1 1 0,0-1 0,1 0 0,-1 1 0,6 2 243,0 1 0,0 1 0,-1-1 0,1 1 0,-1 0 0,-1 0 0,1 0 0,-1 1 0,0-1 0,0 1 0,5 10-1,10 13 443,212 246 2500,20-22-2222,-209-213-815,-3 1 0,69 94 0,-33-38-1306,-74-96 917,0 0-1,0 0 1,0 0 0,0 0-1,0-1 1,1 1 0,-1 0-1,0-1 1,1 1-1,-1 0 1,0-1 0,1 0-1,-1 1 1,1-1 0,-1 0-1,0 0 1,1 0-1,-1 0 1,1 0 0,-1 0-1,1 0 1,-1 0 0,0 0-1,1-1 1,-1 1-1,1-1 1,-1 1 0,0-1-1,1 1 1,-1-1 0,0 0-1,0 0 1,0 0-1,1 1 1,-1-1 0,1-2-1,13-13-2549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0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10 111 7546,'-3'-79'2221,"-2"47"7866,3 37-8739,3 46-267,0-43-1020,2 12 128,0 0 0,1-1 0,11 35 0,-13-50-161,-1-1 0,0 1 1,1 0-1,0 0 0,0-1 1,0 1-1,0-1 0,1 1 1,-1-1-1,1 0 0,0 0 1,0 0-1,0 0 1,0-1-1,0 1 0,1-1 1,-1 0-1,1 0 0,-1 0 1,1 0-1,0-1 0,0 0 1,0 1-1,0-1 0,0-1 1,6 2-1,-7-3 33,0 1 0,0-1-1,0 0 1,0 0 0,0 0 0,-1 0 0,1 0-1,0-1 1,-1 1 0,1-1 0,-1 0-1,1 0 1,-1 1 0,0-2 0,0 1-1,0 0 1,0 0 0,2-4 0,2-2 238,-1 0 0,-1 0 0,1 0 0,4-14 0,-4 0 248,0 5 121,-4 18-658,0-1-1,0 1 1,0-1-1,0 1 1,0-1-1,0 1 1,-1-1-1,1 1 1,0 0-1,0-1 1,0 1-1,-1 0 1,1 0-1,0 0 1,-1 0-1,1 0 1,-1 0-1,1-1 1,-1 1-1,1 2 1,13 23 37,16 30-107,-29-54 47,0 0 0,0-1 0,1 1 0,-1 0 0,0-1 0,1 1 0,-1-1 0,1 1 0,-1-1 0,1 0 0,0 1 0,-1-1 0,1 0 0,0 0 0,0 0 0,0-1 0,0 1 0,0 0 0,0-1 0,0 1 0,0-1 0,3 1 0,-3-2 14,1 0 0,0 0 0,-1 0 0,1 0 0,-1-1 0,1 1 0,-1-1 0,0 1 0,0-1 0,1 0 0,-1 0 0,0 0-1,-1 0 1,1 0 0,0 0 0,-1 0 0,1-1 0,-1 1 0,1 0 0,-1-1 0,0 0 0,0 1 0,-1-1 0,1 0 0,1-5 0,0-5 77,1-1 0,-2 0-1,0-22 1,-8-37-1169,7 69-623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07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23 334 13515,'20'95'6193,"-19"-114"-2888,-1-22-1465,-6-12-431,-1-21-737,-6-7-256,-1 8-824,10 13-616,4 32-1761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0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 12347,'-18'51'5065,"30"-64"-2889,1 0-1080,1-2-47,9 7-185,0 5-168,0 8-328,1 1-152,-6 4-880,-2-5-824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1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58 10154,'-40'-41'4905,"40"36"-1640,6 3-1705,7-2-71,11 2-57,4-1-40,11 3-248,2 3-167,4-1-513,-3 4-144,-9 1-160,-4-1-152,-12 1-728,-1-1-521,2-3-1663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1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30 372 13331,'-5'-1'11282,"4"-11"-9825,-4-33-801,-5-95-192,7 72-784,1 9-552,0 32-1521,1 7-224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1:50.8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0 239 11779,'6'-2'8708,"7"6"-6820,10 10-1770,11 14 834,-2 2 0,-1 2-1,50 65 1,-47-54-8,-34-43-864,2 2 68,-1 0 0,1 0-1,-1 0 1,1 0-1,0 0 1,-1-1 0,1 1-1,0-1 1,0 1-1,0-1 1,5 2 0,13-35 1507,114-174-1022,-112 175-1076,0 1 0,50-50 0,16-2-4273,-36 36 790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1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13715,'8'-10'5305,"16"-6"-3593,6 0-255,10 5-49,6 4 16,1 9-255,-5 3-201,-11 8-416,-7 4-280,-12 1-256,-6-3-136,-1-5-872,-2-2-809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1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38 12739,'-97'-23'5185,"82"28"-2937,4-7 2937,22-2-4264,17 0-233,-4-4-264,8 7-56,9 4-112,-5 2-64,9 4-144,-1 0-224,-18-3-528,-6 1-392,-15 1-1065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1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20204,'1'-2'408,"1"2"153,8-2 1255,-9 2-1016,30 4-128,39 10-144,-41-10-144,-6-1-136,0-2-168,0 1-48,-7-2-432,-5-2-168,-4 2-680,-2 0-240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0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12539,'8'83'4929,"13"-98"-3145,0 1-448,0-1-167,5 9-121,-6 9-368,0 2-112,-4 4-288,-6 0-104,1-3-648,-5 1-624,4-3-3001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1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13571,'0'5'5569,"5"-5"-2824,18 1-1905,13-6-56,19 4 72,0-4-32,0 3-424,-4 4-159,-20 3-722,-9 1-543,-9-1-1360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1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12 12731,'-90'-8'9522,"100"10"-6986,-3-2-1519,32 1-41,44-2-464,-48-1-224,-5-1-128,-3 3-168,-7 6-1208,-2-6-937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2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12051,'-5'0'5249,"2"0"-2889,-3 8 777,6 8-2001,5 77-176,-2-27-400,-3 1-191,10-7-257,-7-11-152,3-13-689,-4-9-559,-13-14-2049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32.00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106 614 7658,'18'-18'3523,"2"-12"-2439,-1 1-974,15-13-13,1 2-1,2 1 1,45-35 0,131-92 993,-137 110-363,42-24 892,-230 170-60,-56 39-1469,-156 153 0,178-142-22,139-131-63,9-6 3,17-11 5,18-13-13,-2-2 0,-1-2 0,45-41 0,21-17-2,-27 33 34,104-56-1,86-23 230,-180 93-93,-80 34-149,0 1-1,0-1 0,1 1 0,-1 0 0,0 0 1,1 0-1,-1 1 0,1-1 0,-1 1 1,5 0-1,-7 0-14,-1 0 0,0 0 0,1 1 0,-1-1 0,1 0 0,-1 0 0,0 1 0,0-1 0,1 0 0,-1 1 0,0-1 1,1 0-1,-1 1 0,0-1 0,0 0 0,0 1 0,1-1 0,-1 1 0,0-1 0,0 0 0,0 1 0,0-1 0,0 1 0,0-1 0,0 1 0,0-1 1,0 1-1,0-1 0,0 0 0,0 1 0,0-1 0,0 1 0,0-1 0,0 1 0,0-1 0,-1 0 0,1 1 0,0-1 0,0 0 0,-1 1 0,1-1 1,-1 1-1,-5 11 47,-2-1 0,0 0 0,-13 15 1,14-19-45,-60 66 83,-127 104 0,99-94-66,58-48 0,1 3 0,-33 44-1,57-62-14,12-20-9,0 0 0,0 1 0,-1-1 0,1 0 0,0 0 0,0 1 1,0-1-1,0 0 0,0 0 0,0 0 0,0 1 0,0-1 0,0 0 0,0 0 0,0 1 0,0-1 0,0 0 1,0 0-1,0 1 0,0-1 0,0 0 0,0 0 0,1 0 0,-1 1 0,0-1 0,0 0 0,0 0 0,0 0 1,0 1-1,1-1 0,-1 0 0,0 0 0,0 0 0,0 0 0,0 1 0,1-1 0,-1 0 0,2 0 0,1 0 0,-1 0-1,1-1 1,-1 1 0,0-1-1,0 1 1,1-1 0,-1 0-1,0 0 1,0 1-1,4-4 1,65-37-6,-2-3-1,78-63 1,-64 44 6,577-384 70,-616 423-29,-44 24-41,0 1 1,0-1-1,0 0 0,0 0 1,0 0-1,0 1 0,0-1 1,0 0-1,0 0 0,0 0 1,0 1-1,0-1 0,0 0 1,0 0-1,0 1 0,0-1 0,0 0 1,0 0-1,0 0 0,0 1 1,0-1-1,0 0 0,0 0 1,1 0-1,-1 0 0,0 1 1,0-1-1,0 0 0,0 0 0,0 0 1,1 0-1,-1 0 0,0 1 1,0-1-1,0 0 0,1 0 1,-1 0-1,0 0 0,0 0 1,0 0-1,1 0 0,-1 0 1,0 0-1,0 0 0,0 0 0,1 0 1,-1 0-1,0 0 0,0 0 1,1 0-1,-1 0 0,0 0 1,0 0-1,0 0 0,1 0 1,-1 0-1,0 0 0,0-1 0,1 1 1,-8 11 6,1 0 1,-2 0 0,1-1-1,-1 0 1,-12 10 0,-56 50 1,41-40-28,-357 365-327,281-269 714,-174 150-1,240-234-7,35-26-90,10-16-264,1 0 0,-1 1 0,0-1 1,1 0-1,-1 0 0,1 0 0,-1 0 0,1 1 1,-1-1-1,1 0 0,-1 0 0,0 0 0,1 0 0,-1 0 1,1 0-1,-1 0 0,1 0 0,-1 0 0,1 0 1,-1-1-1,1 1 0,-1 0 0,1 0 0,-1 0 1,0 0-1,1-1 0,-1 1 0,1 0 0,-1-1 1,1 1-1,26-14 49,48-30 1,-68 40-51,255-188 90,-126 86-84,-123 96-10,566-408 20,-493 360-15,107-69-16,-127 93-109,-47 29 26,-18 5 90,-1 0 1,0 0-1,0 0 1,1 0 0,-1 0-1,0 0 1,0 0-1,0 0 1,1 0-1,-1 0 1,0 0-1,0 0 1,0 0-1,1 0 1,-1 0-1,0 0 1,0 0-1,0 0 1,1 0-1,-1 0 1,0 1-1,0-1 1,0 0-1,0 0 1,1 0-1,-1 0 1,0 0-1,0 1 1,0-1 0,0 0-1,0 0 1,0 0-1,0 1 1,1-1-1,-1 0 1,0 0-1,0 1 1,-1 1-16,0 1 1,0 0-1,0-1 1,0 1 0,0-1-1,-1 0 1,1 1 0,-1-1-1,-2 3 1,-33 43-83,-51 51 0,27-33 96,-402 414 229,204-218 642,230-228-478,33-36-339,0 0 1,0-1-1,0 0 1,0 1 0,0-1-1,0-1 1,5-5-1,186-153-14,6 10-1,322-186 0,-187 167-71,-328 167 33,74-32-44,-74 33 28,-1 1 0,1-1 0,-1 2 0,1-1-1,0 1 1,0 0 0,9 0 0,-17 1 13,1 0 0,0 0 0,0 0 0,-1 1 0,1-1-1,0 0 1,-1 0 0,1 0 0,0 1 0,-1-1 0,1 0 0,0 1 0,-1-1 0,1 1 0,0-1-1,-1 1 1,1-1 0,-1 1 0,1-1 0,-1 1 0,1 0 0,-1-1 0,0 1 0,1-1 0,-1 1 0,0 0-1,1 0 1,-1-1 0,0 1 0,0 0 0,1-1 0,-1 1 0,0 0 0,0 0 0,0-1 0,0 1-1,0 0 1,0 0 0,-1-1 0,1 1 0,0 0 0,0 0 0,-1 0 0,-13 36-170,-5-5 91,-2-1 0,-2 0 0,-41 45-1,-97 82-10,106-106 73,-41 39 16,-35 31 486,-147 178 1,261-274-309,13-17-75,11-8 89,4-7-163,-1 0 1,0 0-1,-1-1 0,1 0 1,-1 0-1,12-14 0,2 0-10,509-416-49,-420 359 23,3 5 1,3 5-1,129-53 0,-242 119 14,87-35 4,-85 35-13,0 0 1,1 0-1,-1 0 1,1 1-1,-1 0 0,1 0 1,-1 1-1,13 0 1,-19 1 5,0-1-1,-1 0 1,1 0 0,0 1 0,0-1 0,-1 1-1,1-1 1,0 0 0,-1 1 0,1-1 0,0 1-1,-1 0 1,1-1 0,-1 1 0,1-1 0,-1 1-1,1 0 1,-1-1 0,1 1 0,-1 0 0,0 0-1,1-1 1,-1 1 0,0 0 0,0 0 0,0 0-1,1-1 1,-1 1 0,0 0 0,0 0 0,0 0-1,0-1 1,-1 1 0,1 0 0,0 0 0,0 0-1,0-1 1,-1 1 0,1 0 0,0 0 0,-1 1 0,-19 37-103,-31 27 21,-108 108 0,31-37 80,126-135 7,-129 155 150,100-116 68,-48 80 1,75-110-171,7-7-16,16-15 22,119-101-53,12-12-30,126-98-13,-221 182 42,2 2 1,2 3-1,72-31 0,-35 30-16,-85 32 6,0 2-1,0-1 0,0 2 1,0-1-1,0 2 0,21 0 1,-30 0 5,1 0 0,-1 1 0,0-1 0,0 1 0,0-1 0,0 1 0,0 0 0,0 0 0,0 0 0,2 1 0,-3-2 2,0 1-1,-1 0 1,1-1 0,0 1-1,-1-1 1,1 1-1,-1 0 1,0-1 0,1 1-1,-1 0 1,1 0 0,-1-1-1,0 1 1,0 0 0,1 0-1,-1-1 1,0 1-1,0 0 1,0 1 0,0 2-3,-1 0 0,0 0 0,0 0 1,-1 0-1,1 0 0,-1 0 0,1 0 1,-1-1-1,-3 5 0,-30 46 10,-56 69 0,26-37 2,43-56 0,-6 5 31,3 1 0,1 1-1,-37 79 1,59-106-26,7-12-270,7-11-531,3-10-533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4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13931,'-1'2'5625,"-1"6"-3592,-1 13-673,3 16-112,-3 14-248,3 9-207,3 3-425,-2-6-184,4-10-824,-5-9-577,2-12-1383,1-9-3250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4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67 12299,'-43'-31'8463,"64"56"-6624,-3-3-815,-13-14-765,1-1 1,0 0 0,1 0-1,-1 0 1,1-1-1,12 9 1,-18-15-216,0 1 0,1 0 0,-1-1 0,1 1 0,-1-1 0,1 1 0,0-1 0,-1 1 0,1-1 0,-1 0 0,1 0 0,-1 0 0,1 0 0,0 0 0,-1 0 0,1-1 0,2 0 0,-1 0 19,-1 0 0,1-1-1,-1 1 1,0-1 0,0 0 0,0 1-1,0-1 1,0 0 0,0 0-1,0 0 1,-1-1 0,1 1 0,-1 0-1,2-3 1,27-38 867,-23 34-1292,0-1 0,-1 1 0,9-17-1,-6 10-1480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40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15019,'-55'10'5617,"73"-4"-4176,8-4-217,16-4-240,5-1-192,12 3-472,-4 0-112,-8 5-528,-10 0-344,-19-2-656,-2 3-456,-14 1-993,-5-1-2168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4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14035,'0'0'5305,"-2"8"-3865,2 20-175,0 27-337,-1 13-112,-2 15-304,-2-5-192,-10-18-304,7-3-176,1-18-576,6-11-440,1-12-1001,1-10-3480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4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49 11474,'-37'-40'4367,"27"32"-496,9 12-1647,8 11-151,-3-6-1950,0-1-1,0 0 1,1 0-1,0 0 1,0 0 0,1-1-1,0 0 1,1 0-1,-1-1 1,1 0 0,10 7-1,-16-12-75,0 0-1,1 0 1,-1 0-1,0 0 1,1-1-1,-1 1 1,1 0-1,-1-1 1,1 1-1,-1-1 1,1 1-1,-1-1 1,1 0-1,-1 0 1,1 1-1,0-1 1,-1 0-1,1-1 1,-1 1-1,1 0 1,0 0-1,-1-1 0,1 1 1,1-1-1,1-2 96,1 0 0,-1 1-1,0-1 1,0-1 0,0 1-1,3-5 1,26-19 454,27-16-2856,-43 33-241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42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12859,'0'2'8153,"0"13"-6840,-4 4-41,4 27-336,-6 6-152,3 16-255,-1 0-225,1-13-320,3-1-160,3-17-625,4-11-463,3-8-1008,-4-10-1321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4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98 9218,'-31'-20'2021,"-6"-5"1034,16 10 7065,23 24-8750,5 17-1111,14 14 284,-20-37-507,1-2 0,-1 1 0,1 0 0,0 0 0,0 0 0,0-1 0,0 1 0,0-1 0,0 0 0,0 1 0,0-1 0,1 0 0,-1 0 0,0-1 0,1 1 0,-1 0 0,1-1 0,-1 1 0,1-1 0,-1 0 0,1 0 0,3 0 0,-1 0 51,1-1 0,-1 0 1,1 1-1,-1-2 1,1 1-1,-1-1 0,10-4 1,-7 1 53,0 0 0,-1-1 1,0 0-1,0 0 0,8-9 1,25-22 131,14 1-4434,-42 28 981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48.2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0 676 11883,'1'15'7831,"2"-24"-5752,3-8-1641,47-140 1390,100-331 1980,-144 469-3330,-9 19-468,0 0-1,0 0 0,1 0 1,-1 0-1,0 0 0,0 0 1,1-1-1,-1 1 0,0 1 0,0-1 1,1 0-1,-1 0 0,0 0 1,0 0-1,1 0 0,-1 0 1,0 0-1,0 0 0,1 0 1,-1 0-1,0 0 0,0 1 1,0-1-1,1 0 0,-1 0 1,0 0-1,0 0 0,0 1 1,0-1-1,1 0 0,-1 0 1,0 0-1,0 1 0,0-1 1,0 0-1,0 0 0,0 1 1,0-1-1,1 0 0,13 45 405,-10-30-380,92 275 77,-80-253-828,2 0 1,1-2-1,2 0 0,1-1 1,43 50-1,-17-33-2231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48.6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2 14091,'-4'2'10010,"17"-2"-8570,30-2-495,17 0-377,28 2-736,9 4-480,4 5-1609,-13 9-2096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49.0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1 371 13339,'0'2'443,"0"0"0,-1-1 0,1 1 0,0 0 0,0 0 0,1-1 0,-1 1 0,0 0 0,0 0 1,1-1-1,-1 1 0,1 0 0,0-1 0,-1 1 0,1-1 0,0 1 0,0-1 0,1 3 0,0-2-239,0-1 1,0 1-1,0-1 0,0 1 0,0-1 1,1 1-1,-1-1 0,0 0 0,1 0 0,-1 0 1,4 0-1,3 1-107,1 0 0,-1-1 0,1-1 0,-1 0 0,17-1 1,-8-1-13,-1-1 0,0-1 0,0 0 0,17-7 0,-27 9-73,-1-1 0,0 1 0,0-1 0,0-1 0,0 1 0,0-1 0,-1 0 0,0 0 0,1-1 0,-2 0 0,1 0 0,0 0 0,4-8 0,-7 10 15,-1 0 0,0-1 1,0 1-1,0 0 0,-1-1 0,1 1 0,-1 0 0,0-1 1,0 1-1,0-1 0,0 1 0,-1-1 0,1 1 0,-1 0 1,0-1-1,0 1 0,0 0 0,0 0 0,0-1 0,-1 1 0,0 0 1,0 0-1,1 1 0,-2-1 0,1 0 0,-3-3 0,-7-7 297,-1-1-1,-1 2 1,-23-18-1,-7-2 430,20 15-131,1 0 1,-29-29 0,51 45-598,-1 0 0,1-1 0,0 1 0,0-1 0,-1 1 0,1-1 0,0 0 0,0 1 0,1-1 0,-1 0 0,0 0 0,1 0 1,-1 0-1,1 0 0,-1-3 0,1 4-35,0 0 0,0 0 0,1 0 0,-1 0 0,0-1 1,1 1-1,-1 0 0,1 0 0,-1 0 0,1 0 0,-1 0 1,1 1-1,0-1 0,-1 0 0,1 0 0,0 0 0,0 1 0,0-1 1,0 0-1,1 0 0,3-2-159,1 0 0,0 1 0,0 0 0,0 0 0,0 0 0,0 1 0,0 0 0,8 0 0,50 1-2036,8 11-786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49.4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1 430 12731,'88'2'6685,"-64"-3"-5731,42-9-1,-53 8-908,0-1-1,0-1 0,-1 0 0,1-1 1,-1 0-1,0-1 0,-1-1 0,1 1 0,-1-2 1,-1 1-1,11-11 0,-19 16 9,0 0 0,0 1 1,-1-1-1,1-1 0,0 1 0,-1 0 1,0 0-1,0-1 0,1 1 0,-1 0 0,-1-1 1,1 1-1,0-1 0,0 1 0,-1-1 1,0 0-1,1 1 0,-1-6 0,-1 4 78,0 0 0,0 0-1,0 1 1,0-1 0,-1 0-1,0 1 1,1-1 0,-1 1 0,0-1-1,-1 1 1,-2-4 0,-7-6 468,-1 1 0,0 0 1,-1 1-1,-21-13 0,31 20-463,-57-30 1175,47 28-1054,0-1-1,1-1 1,0 0-1,-14-13 1,26 21-256,0-1 1,0 1-1,0-1 1,1 0 0,-1 0-1,0 1 1,0-1-1,0 0 1,1 0-1,-1 0 1,1 0 0,-1 0-1,0 0 1,1 0-1,0 0 1,-1 0-1,1 0 1,0 0 0,-1 0-1,1-1 1,0 1-1,0 0 1,0 0-1,0 0 1,0 0 0,0 0-1,0 0 1,0 0-1,1-1 1,-1 1-1,0 0 1,1 0-1,-1 0 1,1 0 0,-1 0-1,1 0 1,-1 0-1,1 0 1,0 0-1,-1 1 1,1-1 0,0 0-1,1-1 1,3-1-107,0-1 0,0 1 1,1 0-1,-1 0 0,1 1 0,7-3 1,5-1-353,0 1 0,1 1 0,0 1 0,0 0 0,0 2 0,0 0 0,0 1 0,0 0 0,0 2-1,24 5 1,-33-5 190,0 1 0,0 0 0,-1 1-1,1-1 1,-1 2 0,0 0 0,0 0-1,-1 0 1,11 9 0,-13-9 152,-2 0-1,1 0 1,0 1 0,-1-1 0,0 1 0,0 0 0,-1 0-1,0 0 1,0 0 0,0 1 0,-1-1 0,0 1 0,0 0-1,1 12 1,-1-1 199,-2 0 1,0 0-1,-5 30 0,3-35 263,0 0 0,1 1-1,1 0 1,0-1 0,0 1 0,2-1 0,3 20 0,-3-29-259,-1-1 0,1 0 1,-1 1-1,1-1 1,0 0-1,0 0 0,1 0 1,-1 0-1,1 0 0,-1-1 1,1 1-1,0-1 1,0 0-1,0 0 0,0 0 1,0 0-1,0 0 1,1-1-1,-1 1 0,1-1 1,-1 0-1,1 0 0,-1 0 1,1 0-1,0-1 1,-1 0-1,1 0 0,4 0 1,9 0 95,0-1 1,-1-1 0,1-1-1,27-8 1,-25 7-167,1-2 1,-1 0-1,0-1 0,0-2 1,29-16-1,-45 23-247,-1-1-1,0 1 1,1 0 0,-1-1-1,0 1 1,0-1-1,-1 1 1,1-1-1,0 0 1,-1 0-1,0 0 1,0 0 0,0 0-1,0 0 1,0 0-1,-1 0 1,1-1-1,-1 1 1,0-4-1,2-13-1449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49.8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15 14955,'18'-5'5961,"32"-1"-4304,12 3-321,13 9-552,-4 2-592,-7 10-1048,-17-3-648</inkml:trace>
  <inkml:trace contextRef="#ctx0" brushRef="#br0" timeOffset="1">1 272 16083,'11'2'6018,"22"-2"-4730,15-2-392,37-1-776,4-4-776,9 7-1816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50.1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441 1 14171,'-24'5'2577,"0"2"0,-31 14 0,26-8-1380,-39 24 0,33-14-924,1 2 0,0 1 0,-31 34 0,55-51-158,0 1 0,1 1 0,0-1 0,1 2 0,-9 12-1,16-21-91,0-1 0,-1 1-1,1-1 1,0 1 0,0 0-1,1-1 1,-1 1 0,0 0-1,1-1 1,0 1 0,0 0 0,-1 0-1,2-1 1,-1 1 0,0 0-1,0 0 1,1-1 0,0 1-1,-1 0 1,1-1 0,0 1-1,0-1 1,1 1 0,-1-1-1,0 1 1,1-1 0,0 0-1,-1 0 1,1 0 0,0 0-1,0 0 1,4 3 0,1 0-12,0-1 0,1 0 0,-1 0 1,1-1-1,0 0 0,-1 0 0,1-1 0,1 0 0,-1-1 1,0 1-1,0-2 0,1 1 0,-1-1 0,0 0 1,1-1-1,-1 0 0,0 0 0,11-3 0,4-2-49,1-1-1,-1-1 0,0-1 0,41-22 0,-37 16 38,0-1-1,-2-1 1,0-2-1,-1 0 1,27-27-1,-49 39 495,-11 12-11,1 2-556,1 2-1,1-1 1,0 1 0,0 0-1,0 0 1,1 0 0,1 1-1,-1 0 1,2 0-1,-1 0 1,2 0 0,-1 1-1,1-1 1,1 1 0,-1 19-1,3-21-238,0 1-1,1-1 0,4 15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4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6977,'-34'2'15439,"48"1"-11336,0-1-4082,38 3 576,96-3 0,-142-2-837,34-1 321,-23 4-3826,-19-4 1864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50.5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30 490 16355,'-2'1'339,"1"0"-1,0-1 1,0 1-1,-1 0 1,1 0-1,0-1 1,-1 1-1,1-1 0,-1 1 1,1-1-1,-1 0 1,1 0-1,-4 1 1,5-1-255,-1-1 0,1 1 1,0 0-1,-1 0 1,1-1-1,0 1 0,-1 0 1,1 0-1,0-1 1,-1 1-1,1 0 0,0-1 1,0 1-1,-1 0 1,1-1-1,0 1 0,0-1 1,0 1-1,-1 0 1,1-1-1,0 1 0,0-1 1,0 1-1,0-1 1,0 1-1,0 0 0,0-1 1,0 1-1,0-1 0,0 0 1,2-9 431,0 0-1,0 0 1,7-15 0,0-4 438,49-159 1916,-58 188-2853,0 0 0,0 0-1,0-1 1,0 1 0,0 0 0,0 0-1,0-1 1,0 1 0,0 0 0,1 0-1,-1-1 1,0 1 0,0 0 0,0 0-1,0 0 1,1-1 0,-1 1 0,0 0-1,0 0 1,0 0 0,1 0 0,-1 0-1,0-1 1,0 1 0,0 0 0,1 0 0,-1 0-1,0 0 1,0 0 0,1 0 0,-1 0-1,0 0 1,0 0 0,1 0 0,-1 0-1,0 0 1,1 0 0,-1 0 0,10 9 231,11 21-251,-17-23 62,6 9-72,1-1 0,1 0 0,0-1 0,1-1 0,1 0 0,18 14 0,-27-23 15,0-1 0,0 1 1,1-1-1,-1 0 1,1-1-1,0 1 1,-1-1-1,1 0 1,0 0-1,1-1 0,-1 0 1,0 0-1,0-1 1,0 1-1,1-1 1,-1 0-1,0-1 1,0 0-1,1 0 1,-1 0-1,0-1 0,8-3 1,-11 4 18,0 0-1,0-1 1,0 0 0,-1 1 0,1-1 0,-1 0 0,1 0-1,-1-1 1,0 1 0,0 0 0,0-1 0,0 1-1,0-1 1,0 0 0,-1 0 0,3-4 0,-2 1 42,-1 1 1,1-1-1,-1 0 1,0 0-1,-1 0 0,1 0 1,-1 0-1,-1-7 1,-2-9 207,-1 0 0,-1 0 0,-12-34-1,14 48-212,3 6-4,-2-1-95,1-1 0,0 1 0,0 0 0,0-1 0,0 1 0,1 0 0,-1-1 0,1 1 1,0-6-1,0 8-22,0 1 0,1-1 1,-1 1-1,0-1 1,1 1-1,-1-1 0,0 0 1,1 1-1,-1 0 0,0-1 1,1 1-1,-1-1 1,1 1-1,-1-1 0,1 1 1,-1 0-1,1-1 1,-1 1-1,1 0 0,0 0 1,0-1-1,24-1-2155,18 6-1268</inkml:trace>
  <inkml:trace contextRef="#ctx0" brushRef="#br0" timeOffset="1">657 487 15035,'6'-57'11922,"10"2"-7645,32-49-4559,-32 71 1411,86-171-462,-102 202-666,1-1 0,0 1 0,0 0 0,0 1 0,0-1 1,0 0-1,1 0 0,-1 0 0,0 1 0,1-1 0,-1 1 0,1-1 0,0 1 0,0-1 0,-1 1 0,1 0 0,0 0 0,0 0 0,3-1 0,-3 3-1,0-1-1,0 1 1,0 1 0,0-1-1,-1 0 1,1 0 0,0 1-1,-1-1 1,1 0 0,-1 1-1,0 0 1,1-1-1,-1 1 1,0 0 0,0 0-1,0 0 1,0 0 0,0-1-1,-1 1 1,1 3 0,118 244-3329,-97-191 338,-11-8 610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50.8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13883,'3'2'6193,"15"2"-2408,11 5-1824,44 0-961,7-4-968,22-3-2793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51.2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 77 12763,'3'-6'1979,"1"0"1,0 0 0,0 1 0,9-10 0,-8 10-1358,-1 1 1,1 0 0,1 0 0,-1 0 0,11-5 0,-14 8-585,0 0 0,1 0 1,-1 0-1,0 0 1,0 0-1,0 1 0,1-1 1,-1 1-1,0-1 1,1 1-1,-1 0 0,0 0 1,1 0-1,-1 0 0,0 1 1,1-1-1,-1 1 1,0-1-1,0 1 0,1 0 1,-1 0-1,0 0 1,0 0-1,0 0 0,0 0 1,0 0-1,0 1 1,0-1-1,-1 1 0,1 0 1,0-1-1,-1 1 1,1 0-1,-1 0 0,0 0 1,0 0-1,0 0 0,0 0 1,0 0-1,1 3 1,1 3-32,-1 1 0,1-1 0,-2 1 0,1 0-1,-1-1 1,0 1 0,-1 0 0,0 0 0,0 0 0,-1-1 0,0 1 0,-1 0 0,0 0 0,0-1 0,-6 14 0,-4 5-4,0 1-1,-2-2 1,-23 34-1,18-30 215,-2-2 0,0-1 0,-2 0 1,-1-2-1,-46 38 0,113-74 1356,-19 6-1432,11-1-109,0 0 0,0 3 0,0 1 1,0 1-1,46 6 0,-29 2-1491,67 17 0,-111-22 701,-7-1 477,1 0 0,-1-1 0,1 1-1,-1-1 1,1 1 0,0-1 0,-1 1 0,1-1 0,0 0 0,-1 0 0,1 0 0,0 0 0,-1 0-1,1 0 1,2-1 0,-3-5-2981</inkml:trace>
  <inkml:trace contextRef="#ctx0" brushRef="#br0" timeOffset="1">123 304 16195,'16'-3'6626,"26"2"-4466,18-4-367,17 10-897,7 1-848,4 9-2233,-10 3-2656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51.6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83 365 17172,'-13'-13'7601,"0"-21"-3472,-8-15-2072,1-24-833,9-4-640,6 14-792,8 16-672,20 39-1513,10 16-1015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51.9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210 220 7106,'31'-8'1873,"-18"3"-812,0 1-1,1 1 1,0 1 0,0 0 0,0 0-1,-1 1 1,1 1 0,25 3-1,-37-3-919,-1 0 0,1 0-1,0 1 1,-1-1 0,1 1-1,0-1 1,-1 1 0,1-1 0,0 1-1,-1 0 1,1 0 0,-1 0-1,0 0 1,1 0 0,-1 0-1,0 0 1,1 0 0,-1 0 0,0 1-1,0-1 1,0 1 0,0-1-1,0 1 1,-1-1 0,1 1-1,0-1 1,-1 1 0,1 0 0,-1-1-1,1 1 1,-1 0 0,0-1-1,0 1 1,0 2 0,0 0 95,-1 0 0,0 0 1,0 0-1,-1-1 0,1 1 0,-1 0 1,0-1-1,0 1 0,0-1 0,0 0 1,-1 0-1,1 0 0,-1 0 1,-4 3-1,-2 2 85,-1 0 1,0-1 0,-1 0-1,0-1 1,0 0-1,0-1 1,-1 0-1,0-1 1,1 0 0,-2-1-1,1 0 1,-23 2-1,27-4-258,0-1-1,-1 1 1,0-2-1,1 1 0,-1-1 1,1 0-1,0-1 1,-1 0-1,1 0 1,0-1-1,0 0 0,0-1 1,1 1-1,-1-2 1,1 1-1,0-1 1,0 0-1,0 0 1,-9-11-1,9 7-81,0-1 0,0 0 1,1-1-1,1 0 0,0 0 0,0 0 0,1 0 1,0-1-1,1 1 0,1-1 0,0 0 0,0 0 1,1 0-1,1-13 0,0 19-59,0 0-1,1 1 1,0-1 0,0 0-1,1 0 1,-1 0-1,1 1 1,0-1 0,1 0-1,0 1 1,-1 0 0,2 0-1,3-5 1,-4 6-50,1 1 1,0-1-1,0 1 0,0 0 1,0 0-1,0 0 1,1 1-1,0 0 1,-1-1-1,1 2 0,0-1 1,0 0-1,0 1 1,0 0-1,0 0 1,0 1-1,7-1 0,-3 1-219,0 0 0,1 0-1,-1 1 1,0 1-1,15 3 1,53 26-2325,-72-29 2494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52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28 408 12915,'-6'3'708,"4"-2"-298,0 1-1,0-1 1,0 0-1,0 0 1,0 1 0,1-1-1,-1 1 1,1-1-1,-4 5 1,5-5-136,0 0-1,0 0 0,0 0 1,0 0-1,0 1 1,0-1-1,0 0 0,0 0 1,1 0-1,-1 0 1,0 0-1,1 1 1,-1-1-1,1 0 0,-1 0 1,1 0-1,-1 0 1,1 0-1,0 0 1,1 1-1,-2-2-114,1 0 0,-1-1 0,0 1-1,1 0 1,-1 0 0,1-1 0,-1 1 0,0 0 0,1-1 0,-1 1-1,0 0 1,0-1 0,1 1 0,-1 0 0,0-1 0,0 1 0,1-1 0,-1 1-1,0 0 1,0-1 0,0 1 0,0-1 0,0 1 0,0-1 0,3-23 562,-1-1 0,-2 1 1,-2-25-1,1 3-351,-4-4-125,4 39-205,-1 0 0,1-1 0,1 1 0,0 0 0,1 0 0,2-13 0,-3 23-39,0 0-1,0 0 0,0 0 0,0 0 1,1 0-1,-1 0 0,0 0 0,1 0 1,-1 0-1,1 0 0,-1 0 0,1 0 1,-1 1-1,1-1 0,-1 0 0,1 0 1,0 0-1,0 1 0,-1-1 0,1 1 1,0-1-1,0 0 0,0 1 0,0-1 1,0 1-1,-1 0 0,1-1 0,0 1 1,0 0-1,0-1 0,0 1 0,0 0 1,0 0-1,0 0 0,0 0 0,0 0 1,0 0-1,0 0 0,0 0 0,0 1 1,0-1-1,2 1 0,2 1-17,0 0-1,-1 1 1,1 0-1,0-1 1,-1 2-1,0-1 0,6 6 1,8 11-132,0 0-1,-2 1 1,17 28-1,-20-28-23,0-1 0,2-1-1,0 0 1,35 33 0,-48-50 166,1 0 0,-1 0 0,1-1 0,-1 1 1,1 0-1,0-1 0,-1 0 0,1 0 0,0 0 0,0 0 1,0 0-1,0 0 0,0-1 0,0 1 0,6-1 0,-8 0 27,1-1-1,0 1 1,0-1-1,0 0 1,0 0-1,-1 1 1,1-1-1,0 0 1,-1-1-1,1 1 1,-1 0-1,1 0 0,-1-1 1,1 1-1,-1-1 1,0 1-1,0-1 1,0 1-1,0-1 1,0 0-1,0 1 1,0-1-1,0 0 1,0-4-1,6-17 293,-2 0 0,0-1 1,1-27-1,-4 26-160,2 0 1,10-38 0,-11 55-141,0 0 1,0 1-1,1-1 1,-1 0 0,2 1-1,-1 0 1,1 0-1,0 1 1,1-1 0,0 1-1,10-9 1,-10 10-37,0 1 0,1 0 1,-1 0-1,1 0 0,0 1 0,0 0 1,0 0-1,0 1 0,0 0 0,0 1 1,1-1-1,-1 1 0,1 0 0,12 1 1,-15 1-40,-1-1 1,0 1-1,0 0 1,1 0-1,-1 0 1,0 0 0,0 1-1,0 0 1,0-1-1,-1 2 1,1-1-1,0 0 1,-1 1 0,0-1-1,1 1 1,-1 0-1,0 0 1,-1 1-1,1-1 1,0 1-1,-1-1 1,0 1 0,0 0-1,0-1 1,0 1-1,-1 0 1,2 6-1,1 7-44,-2 1 0,0-1-1,-1 1 1,-1-1-1,0 1 1,-6 34-1,3-25 124,0 54 0,4-73-9,-1 0 0,2 0 0,-1 0 0,1-1 0,0 1 0,1 0 0,-1-1 0,2 1 0,-1-1 0,1 0 0,4 7 0,-3-9 17,0 1 0,0-1 0,0 0 0,0-1 0,1 1 0,0-1 0,-1 0 0,2 0 0,-1-1 0,0 0 1,1 0-1,0 0 0,-1-1 0,1 0 0,0 0 0,0-1 0,0 0 0,1 0 0,-1-1 0,0 1 0,0-2 0,0 1 0,0-1 0,0 0 0,0 0 0,0-1 0,8-3 0,-5 2-124,1-1 0,-1 0-1,0-1 1,0 0 0,0-1 0,0 0 0,13-11-1,-16 11-308,-1 0-1,1 0 1,-2-1-1,1 0 0,-1 0 1,0 0-1,0-1 1,-1 1-1,7-16 0,-4-13-2498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52.7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22 15667,'25'-7'6122,"31"-1"-4586,3 2-240,4 9-560,-9 10-864,-21 6-1352,-22 7-488,-32 13-2681</inkml:trace>
  <inkml:trace contextRef="#ctx0" brushRef="#br0" timeOffset="1">0 319 11426,'5'3'5394,"16"5"-1890,10-3-1103,27-3-913,9 3-440,13-5-1272,-1 0-1032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53.0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76 309 12835,'-49'49'6209,"76"-38"-2560,-4-19-1049,-3-3-63,-12-22-1209,-8-9-552,-10-13-864,-13-15-704,-12-5-1784,-1 0-929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53.4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102 143 13283,'-2'-24'1438,"1"16"-828,0 0 0,1-1 0,0 1 0,0 0 0,3-16 0,-2 22-385,0 0-1,0 0 1,0 0 0,0 0-1,0-1 1,0 1-1,0 1 1,1-1-1,-1 0 1,1 0-1,-1 0 1,1 1 0,0-1-1,0 1 1,0-1-1,0 1 1,0 0-1,0 0 1,0 0-1,0 0 1,0 0 0,0 0-1,1 0 1,-1 1-1,3-1 1,20-4 745,0 1 0,1 1 0,-1 1 0,34 2 1,-48 0-893,-1 1 0,1 1 1,-1 0-1,0 0 0,0 1 1,0 0-1,0 0 0,0 1 1,0 1-1,-1 0 0,0 0 1,16 13-1,-22-16-76,-1 0 0,0 0 1,0 0-1,0 1 0,0-1 0,0 0 0,0 1 0,-1 0 0,1-1 0,-1 1 1,0 0-1,0 0 0,0 0 0,0-1 0,0 1 0,0 0 0,-1 0 1,0 0-1,1 1 0,-1-1 0,-1 0 0,1 0 0,0 0 0,-1 0 1,1 0-1,-1 0 0,0 0 0,0-1 0,0 1 0,0 0 0,-2 3 1,-2 3 4,-1-2 1,1 1-1,-1 0 1,0-1-1,-1 0 1,0-1-1,0 0 1,0 0 0,-10 6-1,-16 7-89,0-2 1,-1-2-1,0-1 0,-2-1 1,1-2-1,-1-1 0,-64 7 1,57-15-960,32-3 88,10-2-62,20-4-1097,20 0-615,78-4 1,-117 11 2723,114-4-3205</inkml:trace>
  <inkml:trace contextRef="#ctx0" brushRef="#br0" timeOffset="1">679 351 12531,'-18'20'5369,"-16"29"-3113,-2-4-159,11-3-409,17 1-400,15-12-279,19-1-185,26-5-248,6-12-80,19-12-184,-6-2-64,-7-17-328,-4 3-392,-16 1-888,-10-7-513,-11-1-1095,-10-4-1449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53.7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 12 14819,'28'-5'6498,"14"-2"-3914,27 9-1128,-4 3 9,4 9-1353,-2 4-632,-23-5-1089,-13 0-735,-23-1-2633</inkml:trace>
  <inkml:trace contextRef="#ctx0" brushRef="#br0" timeOffset="1">0 233 13539,'4'3'5305,"15"3"-3513,15 6-535,31-1-393,12 4-568,14 3-1640,-3 0-497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41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25 190 9906,'-6'6'5533,"-2"13"-4546,6-15-261,0 0-585,1-1 0,0 1-1,0-1 1,0 1 0,0-1 0,0 1 0,1 0 0,0 0 0,0-1 0,0 1 0,0 0 0,0-1 0,2 5-1,-1-5-52,0-1 0,1 1 0,-1-1 0,1 1 0,0-1-1,-1 0 1,1 0 0,0 1 0,1-2 0,-1 1 0,0 0-1,1 0 1,-1-1 0,1 1 0,-1-1 0,1 1 0,-1-1-1,1 0 1,0 0 0,0-1 0,0 1 0,3 0 0,15 4 67,1-2 1,-1 0-1,1-1 1,-1-1-1,1-1 1,0-1 0,-1-1-1,23-5 1,-42 6-146,0 1 1,0-1-1,0 1 1,0-1-1,0 0 1,0 0-1,0 1 1,0-2-1,0 1 1,0 0-1,0 0 1,0-1-1,-1 1 1,1-1-1,-1 1 1,3-3-1,-4 3 25,1-1 1,-1 1-1,1 0 1,-1 0-1,0-1 1,0 1-1,1 0 1,-1-1-1,0 1 0,0 0 1,0-1-1,0 1 1,-1 0-1,1-1 1,0 1-1,-1 0 1,1 0-1,0-1 0,-2-1 1,-3-5 241,0 0-1,0 0 1,-1 1 0,0 0-1,-13-11 1,19 17-273,-113-94 2610,47 41-1470,62 51-1078,1 0-1,0 0 1,0 0 0,0-1-1,0 1 1,-3-6-1,6 9-62,-1-1-1,1 0 1,0 0 0,-1 1-1,1-1 1,0 0-1,0 1 1,-1-1-1,1 0 1,0 0-1,0 1 1,0-1-1,0 0 1,0 0-1,0 1 1,0-1-1,0 0 1,0 0-1,1 1 1,-1-1-1,0 0 1,0 0-1,1 1 1,-1-1-1,0 0 1,1 1-1,-1-1 1,1 0-1,-1 1 1,1-1-1,-1 1 1,1-1-1,-1 1 1,1-1-1,0 1 1,-1-1-1,1 1 1,0 0-1,-1-1 1,1 1-1,0 0 1,-1-1-1,1 1 1,0 0-1,1 0 1,9-3-415,1 1 0,-1 0 1,0 1-1,1 0 0,-1 1 0,1 1 0,-1 0 1,1 0-1,-1 1 0,0 0 0,0 1 0,0 0 1,13 6-1,19 11-5584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55.1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53 572 12243,'-3'-42'7928,"-7"-22"-4375,0 1-1793,6 25-974,1 1-1,2-1 1,6-52-1,-4 78-685,0 1-1,1-1 1,0 1-1,1 0 0,1 0 1,-1 0-1,2 0 1,0 1-1,0 0 1,1 0-1,0 0 0,0 0 1,1 1-1,0 0 1,13-11-1,-18 18-88,1-1 0,0 1-1,0 0 1,0 0 0,1 1 0,-1-1-1,0 1 1,1-1 0,-1 1 0,1 0-1,-1 0 1,1 1 0,4-1-1,-6 1-5,1 0 0,-1 0 0,0 0 0,1 1 0,-1-1 0,0 1-1,1 0 1,-1-1 0,0 1 0,0 0 0,0 0 0,0 1 0,0-1 0,0 0-1,0 1 1,2 1 0,-1 1-9,0-1 1,-1 1-1,1-1 0,-1 1 0,0 0 1,0 0-1,0 0 0,-1 0 1,1 0-1,-1 1 0,0-1 0,0 0 1,-1 0-1,1 1 0,-1-1 0,0 1 1,0-1-1,-1 0 0,1 1 1,-3 8-1,-1-1-12,0 1 1,-1-1 0,0 0-1,-1 0 1,-1 0-1,0-1 1,0 0 0,-1 0-1,-1-1 1,-9 9-1,-1 0 117,-1 0-1,-2-2 1,-43 29-1,64-46-82,0 0 1,0 1 0,0-1-1,0 1 1,0 0 0,1-1-1,-1 1 1,0 0 0,0-1-1,1 1 1,-1 0-1,1 0 1,-1-1 0,0 1-1,1 0 1,-1 0 0,1 0-1,0 0 1,-1 2-1,1-3-7,0 1 0,0 0 0,0 0 0,1-1 0,-1 1 0,0 0 0,0-1 0,1 1 0,-1 0 0,0-1-1,1 1 1,-1-1 0,1 1 0,-1-1 0,1 1 0,-1-1 0,1 1 0,-1-1 0,1 1 0,1 0 0,4 2 14,0 0 0,0 0 0,1-1 0,10 4 0,14 1-144,1-1 0,-1-1 1,1-2-1,0-1 1,63-4-1,-32-5-3219,123-31-1,-128 25-1071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56.4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78 340 12315,'-60'11'4431,"60"-11"-4359,0 0 1,-1 0-1,1 0 0,0 0 0,0 0 0,0 0 0,-1 0 0,1 0 0,0 0 1,0 0-1,0 0 0,-1 0 0,1-1 0,0 1 0,0 0 0,0 0 0,-1 0 1,1 0-1,0 0 0,0 0 0,0 0 0,0-1 0,-1 1 0,1 0 1,0 0-1,0 0 0,0 0 0,0-1 0,0 1 0,0 0 0,0 0 0,-1 0 1,1-1-1,0 1 0,0 0 0,0 0 0,0 0 0,0-1 0,0 1 0,0 0 1,0 0-1,0 0 0,0-1 0,0 1 0,0 0 0,0 0 0,0-1 1,0 1-1,1 0 0,-1 0 0,0-1 0,6-15 974,-3 8-467,-1-10-190,-1 0-1,-1 0 0,0 0 1,-1 0-1,-1 0 1,-4-18-1,-2-26 96,0-50 1002,12 131-1469,0 0-1,1 1 1,0-2-1,2 1 1,0-1 0,17 30-1,-20-43-14,-1 1 0,1-2 0,-1 1 0,1 0 0,0-1 0,1 0 0,-1 0-1,1 0 1,0 0 0,0-1 0,9 5 0,-10-6-4,0-1 0,0 0 0,0 0 1,0 0-1,0-1 0,0 1 0,0-1 0,1 0 0,-1 0 0,0-1 0,0 1 0,0-1 1,0 0-1,0 0 0,0 0 0,0 0 0,0-1 0,-1 0 0,5-2 0,2-2 9,-1-1-1,0 0 0,0 0 0,-1-1 0,1 0 0,-2 0 1,1-1-1,-2 0 0,9-12 0,-4 2 315,0 0-1,-2-1 1,14-37 0,-26 79-198,1 1-1,1 0 1,1 0 0,1 0 0,1-1 0,8 40 0,-10-59-182,1 0 0,0 0 1,0 0-1,1 0 0,-1 0 1,1-1-1,-1 1 0,1 0 0,0-1 1,0 1-1,0-1 0,0 0 1,0 1-1,1-1 0,-1 0 0,1 0 1,-1-1-1,1 1 0,0 0 1,0-1-1,0 0 0,0 0 0,0 0 1,0 0-1,0 0 0,0 0 1,0-1-1,0 0 0,0 1 0,0-1 1,0 0-1,1 0 0,-1-1 1,0 1-1,0-1 0,0 0 0,5-1 1,4-3 49,-1-1 1,1-1-1,-1 1 1,0-2-1,0 1 0,-1-2 1,0 1-1,-1-1 1,0-1-1,0 0 1,12-19-1,-2 11 77,-18 18-62,-1 0 0,0 0 0,1 0 0,-1-1 0,0 1-1,1 0 1,-1 0 0,0 0 0,1 0 0,-1 0 0,0 0 0,1 0 0,-1 0-1,0 0 1,1 0 0,-1 1 0,0-1 0,0 0 0,1 0 0,-1 0 0,0 0-1,1 0 1,-1 0 0,0 1 0,0-1 0,1 0 0,-1 0 0,0 1 0,0-1 0,1 0-1,-1 0 1,0 1 0,0-1 0,0 0 0,1 1 0,0 3 57,0 1-1,1 0 1,-2-1 0,1 1 0,0 0 0,-1 7-1,1 4-23,0 1 13,0 1 1,2-1 0,0 1 0,7 19 0,-8-32-57,0-1 1,0 1-1,0 0 0,1-1 0,-1 1 1,1-1-1,0 0 0,1 0 0,-1 0 1,1 0-1,-1-1 0,1 1 0,0-1 1,1 0-1,-1 0 0,0-1 0,1 1 1,9 3-1,-6-4 2,1 0 1,-1 0-1,0-1 1,1 0 0,-1 0-1,1-1 1,-1 0-1,1 0 1,-1-1-1,1-1 1,-1 1-1,0-1 1,15-6-1,-10 4-337,-1-2-1,0 0 1,13-9 0,-13 8-1353,-1-2 1,19-17 0,-22 17-715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56.7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1 13803,'16'0'5169,"23"1"-3673,13 6-663,5 6-65,-2 0-248,-14 0-1184,-7 0-577,-27 1-2831</inkml:trace>
  <inkml:trace contextRef="#ctx0" brushRef="#br0" timeOffset="1">1 301 11482,'5'8'4745,"14"5"-2440,15-3-889,31-3-552,5-3-640,13-4-1400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57.1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0 327 12947,'79'12'6301,"-58"-10"-5970,0-1 0,-1-1 0,1-1 0,0 0 0,-1-2 0,35-8 0,-52 10-313,0 1 1,0-1-1,0 0 1,-1 0 0,1 0-1,0 0 1,-1-1-1,1 1 1,0-1 0,-1 1-1,0-1 1,1 0 0,-1 0-1,0 0 1,0 0-1,0-1 1,2-2 0,-4 3 25,0 0 0,1 0 0,-1 0 0,0 1 0,0-1 0,0 0 1,0 0-1,-1 0 0,1 0 0,0 1 0,-1-1 0,1 0 1,-1 0-1,0 0 0,0 1 0,1-1 0,-1 1 0,0-1 0,0 0 1,-1 1-1,1 0 0,0-1 0,0 1 0,-1 0 0,1-1 0,-3 0 1,-22-21 908,-1 3 0,-35-21-1,31 21-439,-48-40-1,78 60-526,0-1 0,-1 0 0,1-1 0,0 1 0,0 0 0,0 0 0,0 0 0,0-1 0,0 1 0,0-1 0,0 1 0,0-1 0,0 1 0,1-1 0,-1 1 0,1-1 0,-1 1 0,1-1 0,0 0 0,0 1 0,-1-1 0,1 0 0,1-2 0,-1 3-36,1-1 0,0 0 0,0 1 0,0-1 0,0 0 0,0 1 0,1 0 0,-1-1 0,0 1-1,1 0 1,-1-1 0,1 1 0,-1 0 0,1 0 0,0 0 0,-1 1 0,3-2 0,9-3-376,0 1 1,0 0-1,0 1 0,26-3 0,39 3-1360,1 7-289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57.5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65 276 12371,'-51'62'3784,"38"-52"-2615,19-13-1141,21 1-63,0 1 0,1 2 0,-1 0 0,0 2 0,39 9 0,23 2 3663,-82-13-3418,0 0 0,0-1 0,0 0 0,0 0 0,-1-1 0,1 0 0,0 0 0,0-1 0,0 0 0,12-5 0,-17 6-153,1-1-1,-1 1 1,0-1 0,1 1-1,-1-1 1,0 0-1,0 0 1,0 0-1,-1 0 1,1 0-1,0 0 1,-1 0-1,1-1 1,-1 1 0,0-1-1,0 1 1,0-1-1,0 1 1,0-1-1,-1 1 1,1-1-1,-1 0 1,1 0-1,-1 1 1,0-1 0,0 0-1,0 1 1,-1-1-1,1 0 1,-2-5-1,0 3 50,0-1 0,0 0 0,0 1 0,-1-1 0,0 1 0,0 0-1,0 0 1,-1 0 0,1 0 0,-6-5 0,-49-41 815,53 47-834,-60-43 692,42 31-349,0-1 0,0 0 1,-25-28-1,41 32-98,13 7-166,17 3-117,-20 3-54,281-2-4264,-243 4 1215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2:57.9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1 199 18876,'57'60'7410,"-62"-97"-5410,3-4-448,4-8-607,-2-3-745,5 8-1513,1 9-703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3:05.1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1 426 13611,'-1'15'1487,"2"2"2709,2-17-2267,6-11-734,188-278 2019,-168 247-2893,-18 26 157,0-1 0,0 0 0,-2-1-1,12-29 1,-22 53-292,1 1 0,-1 0 1,2-1-1,-1 1 0,2 11 0,1 6-63,0 30-172,-1-5-201,11 59 0,-11-95-424,1 0 0,0-1 0,1 1 0,1-1 0,0 0 0,0 0 0,1 0 0,1-1 0,13 18 0,4-6-2367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3:05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 12643,'2'0'5721,"6"-3"-2288,23 3-1681,14 3-176,14-3-551,7 0-297,-2 0-1360,-3 0-849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3:05.8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0 327 15851,'0'0'7922,"0"-2"-6642,10-42-912,3-74-760,-12 36-1832,8 1-2593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3:06.2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3 103 14307,'-2'-51'5411,"2"49"-5210,0 0 1,0-1 0,1 1 0,-1 0 0,1 0 0,-1 0 0,1 0 0,0 0 0,-1 1-1,1-1 1,0 0 0,0 0 0,1 0 0,-1 1 0,0-1 0,1 0 0,-1 1 0,1 0-1,-1-1 1,1 1 0,-1 0 0,1-1 0,0 1 0,0 0 0,0 0 0,0 1-1,2-2 1,1 1-49,0-1-1,0 1 1,1 0-1,-1 1 1,1-1-1,-1 1 1,1 0 0,6 1-1,-5 0-108,-1 0 1,1 0-1,-1 1 0,0 0 0,1 0 1,-1 0-1,0 1 0,0 0 0,-1 0 1,1 0-1,-1 1 0,1 0 1,-1 0-1,0 0 0,0 1 0,5 7 1,-7-8-49,0 1 0,0-1 0,-1 1 0,1 0 0,-1 0 0,-1 0 0,1 0 0,-1 0 1,0 0-1,0 0 0,0 0 0,0 1 0,-1-1 0,0 0 0,0 1 0,-1-1 0,0 0 0,0 0 1,0 1-1,0-1 0,-3 5 0,-2 5 50,-1 0 0,0-1 1,-1 0-1,-1-1 0,0 0 0,0 0 0,-2-1 1,0 0-1,0 0 0,-1-2 0,-13 11 1,18-16 62,-6 4 278,21-8-201,28-1-587,-14 2-197,0 2 0,-1 1 1,0 1-1,27 11 0,79 42-3364,-59-26 2458,-64-31 1610,1 0 1,0-1 0,-1 1-1,1-1 1,0 0-1,0 0 1,0 0-1,0-1 1,0 1 0,0-1-1,0-1 1,0 1-1,9-2 1,-11 1 92,-1 0 0,1 0 0,-1 0 0,1 0 1,-1-1-1,1 1 0,-1-1 0,0 1 0,0-1 0,0 0 0,0 1 0,0-1 1,0 0-1,-1-1 0,1 1 0,0 0 0,-1 0 0,0-1 0,1 1 1,-1-1-1,0 1 0,-1-1 0,1 1 0,0-1 0,0-5 0,0-5 335,0-1-1,-1 1 0,-1-1 1,0 1-1,-1-1 0,-6-23 0,0 9-601,-1 1-1,-13-27 1,12 36-1842,4 14-947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38.0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54 220 12019,'-11'10'981,"0"1"1,1 0 0,-10 13 0,20-24-948,0 0 1,-1 0-1,1 1 0,0-1 0,0 1 1,0-1-1,0 0 0,0 1 1,0-1-1,0 0 0,0 1 0,0-1 1,-1 0-1,2 1 0,-1-1 1,0 1-1,0-1 0,0 0 0,0 1 1,0-1-1,0 0 0,0 1 0,0-1 1,0 0-1,1 1 0,-1-1 1,0 0-1,0 1 0,1-1 0,-1 0 1,0 1-1,0-1 0,1 0 1,-1 1-1,18 5 548,22-4-21,-1-5-316,-1-2 0,0-1 0,45-14 0,-55 13-237,-22 6-7,0-1-1,0 0 0,0 0 0,0 0 0,0-1 1,-1 0-1,1 0 0,5-4 0,-10 6 15,0 0-1,0 0 1,0 0 0,0-1-1,0 1 1,0 0 0,0 0-1,-1 0 1,1-1 0,-1 1-1,1 0 1,-1-1 0,1 1-1,-1 0 1,0-1 0,1 1-1,-1-1 1,0 1 0,0 0-1,0-1 1,0 1 0,-1-1-1,1 1 1,0 0 0,0-1-1,-1 1 1,1-1 0,-1 1-1,1 0 1,-1 0 0,0-1-1,1 1 1,-1 0 0,0 0-1,0 0 1,0 0 0,0 0-1,0 0 1,0 0 0,-2-1-1,-12-12 469,0 2-1,-1 0 0,0 1 0,-1 0 1,-1 1-1,1 1 0,-25-8 1,-52-29 2441,82 34-2331,12 11-590,0 1-1,0 0 1,0-1-1,0 1 1,0 0 0,0-1-1,0 1 1,0 0-1,0-1 1,0 1 0,0 0-1,1-1 1,-1 1-1,0 0 1,0 0-1,0-1 1,0 1 0,1 0-1,-1 0 1,0-1-1,0 1 1,1 0-1,-1 0 1,0 0 0,0 0-1,1-1 1,-1 1-1,0 0 1,1 0 0,-1 0-1,38-7-647,-25 5 365,12-1-766,0 1 0,0 1 1,0 1-1,1 1 0,27 5 0,12 8-3159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4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12987,'54'14'5105,"-61"30"-3465,4 7-784,6-6 25,8-4-241,9-5-32,8-19 24,-2-7-8,-2-21 152,-5-14 48,-4-7-95,-7-14-57,-5 2-320,-3 5-128,0 10-656,0 13-552,5 13-1217,3 4-1240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3:06.6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33 308 10130,'-2'1'285,"1"0"0,0 0 0,-1 0 0,1 1 0,-1-1-1,1 1 1,0-1 0,0 1 0,0-1 0,0 1 0,-1 3 0,2-5-202,0 1 0,0-1 1,0 0-1,0 1 0,0-1 0,0 1 0,0-1 1,0 0-1,0 1 0,0-1 0,0 1 1,0-1-1,1 0 0,-1 1 0,0-1 0,0 0 1,1 1-1,-1-1 0,0 0 0,0 1 1,1-1-1,-1 0 0,0 1 0,1-1 0,-1 0 1,0 0-1,1 1 0,-1-1 0,0 0 1,1 0-1,-1 0 0,1 0 0,6 2 506,1 0-1,-1-1 1,0 0-1,16-1 1,-12 0-482,8 1 416,-11 0-279,0 0 0,0-1 0,0 0 0,-1 0 0,1-1 0,0 0 0,0 0 0,0-1 0,14-5-1,-21 6-202,0 1 0,-1 0 0,1-1 0,0 1 0,-1 0 0,1-1-1,-1 1 1,1-1 0,-1 1 0,1-1 0,-1 1 0,1-1-1,-1 1 1,0-1 0,1 0 0,-1 1 0,0-1 0,1 0 0,-1 1-1,0-1 1,0 0 0,1 1 0,-1-1 0,0 0 0,0 1-1,0-1 1,0 0 0,0 0 0,0 1 0,0-1 0,0 0 0,-1 1-1,1-1 1,0 0 0,0 1 0,0-1 0,-1 0 0,0 0-1,-18-23 917,14 18-751,-56-58 1596,41 45-1565,1-1-1,1-1 1,0-1 0,-21-35 0,38 56-255,0 0 1,0-1 0,1 0-1,-1 1 1,0-1 0,1 0 0,-1 1-1,0-1 1,1 0 0,0 1-1,0-1 1,-1 0 0,1 0-1,0 0 1,0 1 0,0-1-1,1 0 1,-1 0 0,0 1 0,1-1-1,-1 0 1,1 0 0,0 1-1,-1-1 1,1 1 0,0-1-1,0 1 1,0-1 0,0 1 0,0-1-1,0 1 1,1 0 0,-1-1-1,0 1 1,1 0 0,-1 0-1,1 0 1,-1 0 0,1 0-1,-1 1 1,1-1 0,0 0 0,1 0-1,7-2-131,1 0 0,-1 1 0,0 0 0,1 0 0,-1 1 0,15 1 0,3 2-269,1 2 1,-1 1-1,0 1 0,0 2 0,0 0 0,26 13 0,76 21-1824,-93-34 1890,42 11 98,-72-16 388,1-1-1,-1 1 1,0 0-1,0 1 1,0 0-1,0 0 1,7 6-1,-12-9-38,-1 0-1,0 0 0,0 0 1,0 0-1,0 0 1,0 0-1,0 0 0,0 1 1,-1-1-1,1 0 1,0 1-1,-1-1 0,1 0 1,-1 1-1,1-1 1,-1 1-1,0-1 0,0 1 1,1-1-1,-1 1 0,0-1 1,0 1-1,-1 1 1,0 0 58,1 0 1,-1-1-1,-1 1 1,1-1 0,0 0-1,-1 1 1,1-1-1,-1 0 1,0 0 0,1 0-1,-5 4 1,-2 0 194,1-1 0,-1 0 1,1 0-1,-2 0 0,1-1 1,-11 4-1,15-6-231,0-1 0,0 0-1,0 0 1,-1 0 0,1-1 0,0 1-1,0-1 1,0 0 0,-1 0 0,1 0-1,0-1 1,0 0 0,0 0 0,0 0-1,-7-3 1,8 3-69,0-1-1,0 0 1,0 0-1,1 0 0,-1 0 1,1-1-1,0 1 1,-1-1-1,1 1 1,0-1-1,0 0 1,1 0-1,-1 0 0,1 0 1,-1 0-1,1 0 1,0-1-1,0 1 1,0 0-1,0-4 1,-1-4-73,1 0 1,0 0-1,1 1 1,0-1-1,1 0 1,0 0-1,0 0 0,1 1 1,4-12-1,-5 19-107,0 0 0,0-1 0,0 1-1,1 0 1,-1 0 0,1 0 0,0 0 0,0 0-1,0 0 1,0 1 0,1-1 0,-1 1-1,1-1 1,-1 1 0,1 0 0,0 0-1,0 0 1,0 1 0,0-1 0,0 1-1,0-1 1,0 1 0,1 0 0,-1 0 0,0 0-1,1 1 1,-1-1 0,1 1 0,-1 0-1,1 0 1,-1 0 0,6 1 0,43 13-1197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3:07.1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52 413 13931,'-11'-5'10214,"4"-16"-8797,2-2-552,0 9-593,0 3-88,1-1 0,0 0 0,1 0 0,0 0 0,1-1 0,1 1-1,0 0 1,0-1 0,2-19 0,2 17-96,0 1-1,0 0 0,1 0 1,1 1-1,1-1 1,-1 1-1,2 0 1,14-21-1,-18 29-91,1 0 1,0 0-1,0 1 0,0-1 0,1 1 1,-1 0-1,1 0 0,0 0 1,0 1-1,1 0 0,-1 0 0,1 0 1,-1 1-1,1 0 0,0 0 1,0 0-1,0 1 0,0-1 0,0 2 1,0-1-1,0 0 0,11 2 1,-15-1-6,0 0 0,0 0 0,0 0 0,-1 1 0,1-1 0,0 1 0,0-1 0,0 1 1,-1 0-1,1 0 0,0 0 0,-1-1 0,1 2 0,-1-1 0,1 0 0,-1 0 0,1 0 1,-1 1-1,0-1 0,0 1 0,1-1 0,-1 1 0,0-1 0,0 1 0,-1 0 0,1-1 1,0 1-1,-1 0 0,1 0 0,-1-1 0,1 1 0,-1 0 0,0 0 0,0 0 0,1 0 1,-1 0-1,-1 0 0,1-1 0,0 1 0,0 0 0,-1 0 0,0 2 0,-2 7-17,0-1 0,-1 0 0,0 1 0,0-2-1,-1 1 1,-8 11 0,-5 4 23,-32 34 0,29-35 111,-19 27 1,39-50-96,0 0 0,0 0 1,0 0-1,1 0 0,-1 0 0,0 0 1,1 0-1,-1 0 0,1 0 1,-1 1-1,1-1 0,0 0 0,-1 0 1,1 0-1,0 1 0,0-1 0,0 0 1,0 0-1,0 1 0,0-1 1,0 0-1,0 0 0,1 1 0,-1-1 1,0 0-1,1 0 0,-1 0 0,1 0 1,0 1-1,-1-1 0,1 0 1,0 0-1,-1 0 0,1 0 0,0 0 1,0-1-1,0 1 0,0 0 0,0 0 1,1 0-1,4 3 17,1-1 1,-1 0-1,1-1 0,-1 0 0,13 3 1,-14-4-28,198 43-795,-66-27-4894,-94-17 3074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3:07.8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0 332 11915,'16'4'1790,"1"-1"0,0 0 1,17 0-1,-19-3-1580,0 0-1,-1-1 0,1 0 0,0-1 1,-1-1-1,1 0 0,-1-1 0,0-1 1,0 0-1,-1-1 0,16-8 0,-26 13-120,0-1-1,0 0 0,0 0 1,0 0-1,0 0 0,-1 0 1,1-1-1,-1 1 0,1-1 1,-1 0-1,0 1 0,0-1 1,0 0-1,0 0 0,0-1 1,-1 1-1,0 0 0,2-7 1,-2 7 74,-1-1 1,-1 1 0,1-1 0,0 1-1,-1 0 1,1-1 0,-1 1 0,0 0-1,0-1 1,-1 1 0,1 0 0,-1 0-1,1 0 1,-1 0 0,-4-5 0,-6-5 381,0 1 0,0 0 0,-1 0 0,-1 1 0,0 1 0,-16-9 0,-2 0 17,16 11-328,1-2 0,-1 0 1,-21-20-1,36 29-250,0 1 0,1-1 0,-1 1 1,1-1-1,-1 0 0,1 1 0,-1-1 0,1 1 0,-1-1 0,1 0 0,-1 0 1,1 1-1,0-1 0,-1 0 0,1 0 0,0 1 0,0-1 0,0 0 0,-1-1 1,2 1-12,-1 1 0,0-1 1,0 1-1,1 0 0,-1-1 1,0 1-1,1-1 0,-1 1 1,0 0-1,1-1 1,-1 1-1,1 0 0,-1 0 1,0-1-1,1 1 0,-1 0 1,1 0-1,-1 0 1,1-1-1,-1 1 0,1 0 1,-1 0-1,1 0 0,40-1-1338,-33 2 1168,165 20-3980,-115-11 829,76 2 1,-115-12 2699,-4 0 592,0 0-1,-1 1 1,29 6-1,-40-6 276,-1-1-1,1 1 0,0 0 1,0 0-1,0 1 1,0-1-1,-1 0 1,1 1-1,0 0 1,-1 0-1,0 0 1,1 0-1,-1 0 1,0 0-1,0 0 1,0 1-1,0-1 1,-1 1-1,1-1 0,-1 1 1,1 0-1,-1 0 1,0 0-1,1 3 1,5 54 1905,-7-53-2003,0 1 0,0-1 0,1 1 0,0 0 0,1-1 0,-1 0 0,1 1 0,1-1 0,0 0 0,0 0 0,0 0 0,8 12 0,-8-15-110,1 1-1,-1-1 1,1 0 0,0-1 0,0 1 0,0-1 0,0 0 0,1 0 0,-1 0 0,1 0 0,0-1 0,0 1 0,0-1 0,0-1 0,0 1 0,0-1 0,0 0 0,1 0 0,-1 0 0,0-1 0,1 0 0,-1 0-1,0 0 1,1 0 0,-1-1 0,0 0 0,0 0 0,1-1 0,-1 0 0,0 1 0,0-2 0,5-2 0,8-7-993,0-1 0,-1-1 0,0 0 0,-1-1 0,18-23 0,-7 7-1345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3:08.2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 43 15851,'-14'-10'1133,"10"8"-618,1 0 0,0 0 0,0-1 0,0 1 0,0-1 0,0 1 0,1-1 0,-4-4 0,6 6-461,0 1 1,0 0-1,0-1 0,0 1 0,0 0 1,0 0-1,0-1 0,1 1 0,-1 0 1,0 0-1,0-1 0,0 1 0,0 0 1,1 0-1,-1-1 0,0 1 1,0 0-1,1 0 0,-1 0 0,0 0 1,0-1-1,1 1 0,-1 0 0,0 0 1,0 0-1,1 0 0,-1 0 0,0 0 1,1 0-1,-1 0 0,0 0 1,0 0-1,1 0 0,-1 0 0,0 0 1,1 0-1,32 0 1284,-1 3-712,1-1-913,-1 1-1,35 9 0,-66-12 88,0 0 0,1 1 0,-1-1 0,1 1 0,-1-1 0,0 1 0,1-1 0,-1 1 0,0 0 0,0 0 1,0-1-1,0 1 0,1 0 0,0 1 0,-2-1 97,0-1 0,0 1-1,0-1 1,0 0 0,0 1 0,1-1 0,-1 1 0,0-1 0,0 1 0,0-1 0,0 0 0,0 1 0,-1-1 0,1 1 0,0-1 0,0 1-1,0-1 1,0 0 0,0 1 0,-1-1 0,1 1 0,0-1 0,0 0 0,0 1 0,-1-1 0,1 0 0,0 1 0,-1-1 0,1 1 0,-5 3-902,-1 0 0,1-1 0,-1 1 0,-10 4 0,8-4 318,-36 19-776,-17 10 2506,0-5 4306,35-18-1955,12-4 1186,39-6-3453,14-4-1636,8-5-1396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6:5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0 416 13411,'2'18'4234,"-2"-36"-2571,2-36-431,0-121 1593,-3 98-1769,1 77-1047,0 0 0,0 0 0,0 1 0,1-1 0,-1 0-1,0 0 1,0 0 0,0 0 0,0 0 0,0 0 0,0 0 0,0 0 0,0 0 0,0 0-1,1 0 1,-1 0 0,0 0 0,0 0 0,0 0 0,0 0 0,0 0 0,0 0-1,0 0 1,0 0 0,1 0 0,-1 0 0,0 0 0,0 0 0,0-1 0,0 1-1,0 0 1,0 0 0,0 0 0,0 0 0,0 0 0,0 0 0,1 0 0,-1 0-1,0 0 1,0 0 0,0 0 0,0-1 0,0 1 0,0 0 0,0 0 0,0 0 0,0 0-1,0 0 1,0 0 0,0 0 0,0 0 0,0-1 0,0 1 0,0 0 0,0 0-1,0 0 1,0 0 0,0 0 0,0 0 0,0 0 0,0 0 0,0 0 0,0-1-1,0 1 1,0 0 0,-1 0 0,10 12 320,12 32-118,-11-24-140,-1-3-56,1 0 0,0-1 0,2 0 0,0-1 0,0 0 0,20 17 0,-26-26-18,1 0 0,0-1-1,0 0 1,0 0-1,1-1 1,-1 0 0,1 0-1,0-1 1,0 0 0,0 0-1,1-1 1,-1 0-1,1 0 1,-1-1 0,1 0-1,13-1 1,-20 0 35,0 0 0,0 0 0,0 0 0,0-1 0,0 1-1,0-1 1,0 1 0,0-1 0,0 0 0,0 1 0,0-1 0,-1 0 0,1 0 0,0-1 0,-1 1 0,1 0 0,0 0 0,-1-1 0,0 1 0,1-1 0,-1 1-1,0-1 1,0 0 0,0 1 0,0-1 0,0 0 0,0 0 0,0 0 0,-1 0 0,1 0 0,-1 0 0,1 0 0,-1 0 0,0 0 0,0 0 0,0 0 0,0 0-1,0 0 1,0 0 0,0 0 0,-1 0 0,0-2 0,-3-12 379,0 0-1,-1 0 0,-1 1 0,-9-20 1,5 14-139,-9-23 316,9 22-293,1-1 0,-11-37 0,20 59-293,0 0 1,-1-1-1,1 1 0,0 0 0,-1 0 0,1 0 0,0 0 0,0 0 0,0-1 1,0 1-1,0 0 0,1 0 0,-1 0 0,0 0 0,0 0 0,1 0 0,-1-1 1,1 1-1,-1 0 0,1 0 0,-1 0 0,1 0 0,-1 0 0,1 1 0,0-1 1,0 0-1,0 0 0,-1 0 0,1 0 0,0 1 0,0-1 0,0 1 1,0-1-1,0 0 0,0 1 0,0 0 0,0-1 0,0 1 0,1 0 0,-1-1 1,0 1-1,0 0 0,0 0 0,2 0 0,6 0-136,-1 0 0,0 1 0,1 0 0,15 5 0,-18-5 16,47 14-2749,95 42-1,13 5-708,-157-61 3740,1 0 0,-1 1 0,1 0 0,-1 0 0,1 0 0,7 5 0,-11-6-37,-1 0 0,1 0-1,0 0 1,0 0 0,0 0 0,-1 0 0,1 0 0,0 0 0,-1 1 0,1-1 0,-1 0 0,0 0 0,1 1 0,-1-1-1,0 0 1,0 0 0,0 1 0,1-1 0,-2 0 0,1 1 0,0-1 0,0 0 0,0 1 0,0-1 0,-1 0 0,1 0 0,-1 1-1,1-1 1,-1 0 0,0 1 0,-1 3 31,-1-1-1,1 0 1,-1 0-1,0 0 1,0-1-1,-1 1 1,1-1-1,0 0 1,-1 0-1,0 0 1,0 0-1,0 0 1,0-1-1,0 0 1,-1 0-1,1 0 1,-1 0-1,1-1 1,-1 0-1,0 0 1,1 0-1,-1 0 1,0-1-1,0 0 1,0 0-1,1 0 1,-1 0-1,0-1 1,0 0-1,1 0 1,-1 0-1,0-1 1,1 1-1,-1-1 1,1 0-1,0 0 1,0-1-1,-8-5 1,11 7-144,-1 0 0,0 0 1,1 0-1,0-1 0,-1 1 0,1 0 1,0-1-1,-1 1 0,1-1 0,0 1 1,0-1-1,0 0 0,1 1 0,-1-1 0,0 0 1,0 0-1,1 1 0,-1-1 0,1 0 1,0 0-1,0 0 0,-1 0 0,1 0 1,0 1-1,1-1 0,-1 0 0,0 0 1,0 0-1,1 0 0,-1 0 0,1 1 1,0-1-1,0-2 0,2 0-41,0 0 0,0 1-1,0-1 1,0 1 0,0-1 0,0 1-1,1 0 1,0 0 0,0 0 0,0 1-1,7-4 1,-6 3-209,1 0 0,0 1 0,0 0 0,0 0 0,0 0 0,0 1 0,0 0 0,1 0 0,-1 1 0,10 0 0,23 2-2330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6:57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195 355 15155,'65'33'10493,"-65"-41"-8504,-7-16-1616,4 16 379,-15-57-319,12 36-1309,-2 1 1,-1 0 0,-1 0-1,-1 1 1,-30-51-1,37 73 294,0-1-1,-1 1 0,1 0 0,-1 1 0,0-1 1,-1 1-1,1 0 0,-1 1 0,0-1 1,0 1-1,0 0 0,0 0 0,-1 1 0,1 0 1,0 0-1,-1 1 0,0-1 0,1 2 0,-10-2 1,15 2 559,0 1 1,0-1-1,0 0 1,-1 0-1,1 0 1,0 1-1,0-1 1,0 0-1,0 1 1,0-1-1,0 1 1,0 0-1,0-1 1,0 1 0,0 0-1,-1 1 1,1-2 158,1 1 0,-1-1 0,1 1 0,-1 0 0,1-1 0,0 1 0,-1 0 0,1-1 0,0 1 0,0 0 0,0-1 0,-1 1 1,1 0-1,0 0 0,0-1 0,0 1 0,0 0 0,0 0 0,0-1 0,1 1 0,-1 0 0,0-1 0,0 1 0,0 0 0,1 0 0,-1-1 1,0 1-1,1 0 0,-1-1 0,0 1 0,1-1 0,-1 1 0,1 0 0,-1-1 0,1 1 0,-1-1 0,1 0 0,0 1 0,-1-1 1,1 1-1,0-1 0,-1 0 0,2 1 0,5 3 416,1 0 0,-1-1 0,1 0 0,0 0 0,0-1 0,1 0 0,-1 0 0,10 0 0,71 2 954,-73-4-1248,166-4-980,-136 4-863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6:58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3 330 11210,'-2'-3'13046,"9"-4"-14245,-3 3 2211,36-32-526,-20 19-358,-1-2 0,0 0 0,-2-1 0,0-1 0,15-25 0,-17 21 243,-1-2 1,16-41 0,-23 51 142,-12 31-227,0 0 1,1 1-1,0-1 0,1 1 0,1 0 0,-1 29 0,3-36-471,0 1 0,1-1-1,0 0 1,0 0 0,1-1 0,0 1 0,0 0 0,1 0 0,0-1 0,0 1 0,1-1 0,0 0 0,0 0-1,1-1 1,0 1 0,6 6 0,-3-6-393,0 0-1,0 0 1,1-1-1,0-1 1,0 1-1,0-2 1,19 8 0,15 3-2048</inkml:trace>
  <inkml:trace contextRef="#ctx0" brushRef="#br0" timeOffset="1">15 190 14307,'1'0'5809,"17"6"-3736,23 11-953,29 1-1320,8-1-480,-7 8-1833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6:5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12787,'19'-1'6049,"49"-11"-936,46 4-3529,71-3-415,28-5 63,43 1-224,-3 2-456,-38 11-432,-24 7-296,-85 7-1368,-34 7-673,-63 4-927,-31-2-89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6:59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9 318 13731,'18'26'1305,"-9"-11"-261,0-1 0,21 22 1,-26-32-813,1 1 1,0-1-1,0 0 1,1 0-1,-1-1 1,1 0-1,-1 0 1,1 0 0,0-1-1,0 1 1,8 1-1,3-1 147,0 0-1,1 0 1,30-1-1,-42-2-330,1 0-1,-1-1 0,0 0 0,0 0 0,1 0 1,-1-1-1,0 1 0,0-2 0,0 1 0,-1-1 1,1 1-1,0-2 0,7-5 0,-11 7-38,0 1-1,-1-1 1,1 0-1,-1 0 1,1 0-1,-1-1 1,0 1 0,0 0-1,0 0 1,0-1-1,-1 1 1,1 0-1,-1-1 1,1 1-1,-1-1 1,0 1-1,0-1 1,0 1-1,0-1 1,0 1-1,-1 0 1,1-1-1,-1 1 1,1-1 0,-1 1-1,0 0 1,0-1-1,0 1 1,0 0-1,-2-3 1,-4-6 107,0 0 1,0 1 0,-1 0 0,-16-16-1,-10-5 417,-3 1-1,-52-33 0,4 4 591,79 54-962,-1 0 0,1 0 1,1-1-1,-1 0 0,-6-8 1,12 13-144,-1 1 0,0-1 1,1 0-1,-1 0 0,1 0 1,-1 0-1,1 0 0,-1 0 0,1 0 1,0-1-1,-1 1 0,1 0 1,0 0-1,0 0 0,0 0 0,0 0 1,0 0-1,0 0 0,0-1 1,0 1-1,1 0 0,-1 0 1,0 0-1,1 0 0,-1 0 0,1 0 1,-1 0-1,1 0 0,-1 0 1,1 0-1,0 0 0,-1 0 0,1 1 1,0-1-1,0 0 0,0 0 1,-1 1-1,1-1 0,0 0 0,0 1 1,2-1-1,6-4-114,0 1 1,0 0-1,1 1 0,-1 0 1,1 1-1,0 0 0,0 0 1,0 1-1,0 1 0,0-1 1,0 1-1,17 3 0,6 2-985,-1 1-1,53 18 0,38 14-1854,74 24-877,-185-58 3717,0 1 1,0 0 0,-1 0-1,0 2 1,15 9 0,-23-14 172,-1 0-1,0 0 1,0 0 0,0 0 0,0 1 0,0-1 0,0 0-1,0 1 1,-1 0 0,0-1 0,1 1 0,-1 0 0,0-1-1,0 1 1,0 0 0,-1 0 0,1 0 0,-1 0 0,0 0-1,0 0 1,0 0 0,0 0 0,0 0 0,0 0 0,-1 0-1,1 0 1,-1 0 0,-1 3 0,-2 2 192,1-1-1,-1 1 1,-1-1-1,1 0 0,-1 0 1,-1 0-1,1-1 1,-1 0-1,0 0 1,0 0-1,-1-1 1,0 0-1,-7 5 1,-2 0 343,0-1 0,-1-1 0,0 0 0,-34 10 0,45-17-419,0 1 1,0-1-1,-1 1 0,1-2 1,0 1-1,-1-1 1,1 0-1,-1 0 1,1-1-1,0 0 0,-1 0 1,-11-4-1,14 4-128,1-1 0,0 0 0,-1 0 0,1 0 0,0-1 0,0 1 0,1-1 0,-1 0 0,0 1 0,1-1-1,0 0 1,-1-1 0,1 1 0,0 0 0,1-1 0,-1 1 0,1-1 0,-1 1 0,1-1 0,0 0 0,0 1 0,1-1 0,-1-5 0,0-1-80,0 1 1,1-1-1,1 0 0,-1 0 1,1 0-1,1 1 1,0-1-1,0 1 1,1-1-1,0 1 0,9-16 1,-10 20-107,0 1 1,1 0-1,0-1 1,0 1-1,0 1 0,0-1 1,0 0-1,1 1 1,0 0-1,0 0 0,0 0 1,0 0-1,0 1 1,0-1-1,1 1 0,-1 0 1,1 0-1,0 1 1,-1-1-1,1 1 1,0 0-1,0 1 0,0-1 1,0 1-1,9 0 1,-4 1-371,0 1 0,1 0 0,-1 1 1,0 0-1,0 0 0,-1 1 0,1 0 0,-1 1 1,10 6-1,33 23-3443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6:5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15475,'84'-43'5722,"-83"43"-5573,0-1 0,0 1 0,0-1 0,0 1 0,0-1 0,0 1 1,0-1-1,0 0 0,-1 0 0,1 1 0,0-1 0,0 0 1,-1 0-1,1 0 0,-1 0 0,1 1 0,-1-1 0,1 0 1,-1 0-1,1 0 0,0-2 0,-2 3-96,1 0-1,-1 0 1,1 0 0,0 0-1,-1 0 1,1 0 0,-1 0-1,1 0 1,0 1 0,-1-1-1,1 0 1,0 0 0,-1 0-1,1 1 1,0-1 0,-1 0-1,1 1 1,0-1 0,-1 0-1,1 0 1,0 1-1,0-1 1,0 1 0,-1-1-1,1 0 1,0 1 0,0-1-1,0 0 1,0 1 0,0-1-1,0 1 1,-1-1 0,1 0-1,0 1 1,0-1 0,0 1-1,0-1 1,1 0 0,-1 1-1,-12 51 258,-3 0-1,-37 89 1,50-132-863,9-10 116,17-17-132,-11 9 389,-1 0 90,0 1 1,1 1-1,1 0 1,-1 1-1,1 0 1,0 1-1,0 1 1,1 0-1,-1 1 1,1 1-1,23-2 1,18 4 110,1 2 0,111 18 0,-167-19-26,26 7 297,-26-8-269,-1 0 0,1 0 1,-1 1-1,1-1 0,-1 0 0,0 1 1,1-1-1,-1 1 0,0-1 0,1 0 1,-1 1-1,0-1 0,1 1 0,-1-1 0,0 1 1,0-1-1,0 0 0,1 1 0,-1-1 1,0 1-1,0-1 0,0 1 0,0-1 0,0 1 1,0 0-1,0-1 0,0 1 0,0-1 1,0 1-1,0-1 0,0 1 0,-1-1 1,1 1-1,0-1 0,0 0 0,0 1 0,-1-1 1,1 1-1,0-1 0,-1 1 0,1-1 1,0 0-1,-1 1 0,1-1 0,0 0 0,-1 1 1,1-1-1,-1 0 0,1 1 0,-1-1 1,1 0-1,0 0 0,-2 1 0,-6 5 193,-1-1 0,0 1 0,0-2 0,0 1-1,0-1 1,-1 0 0,0-1 0,0 0 0,0-1-1,0 0 1,0-1 0,-14 1 0,18-2-141,1 0-1,-1 0 1,0-1 0,1 0-1,-1 0 1,0 0 0,1-1-1,-1 0 1,1 0 0,-8-4-1,10 4-35,-1-1-1,1 1 0,0-1 1,0 1-1,0-1 1,1 0-1,-1 0 0,1 0 1,0 0-1,-1-1 1,1 1-1,1 0 0,-1-1 1,0 0-1,1 1 0,-2-7 1,2 4-24,0 0 1,0 0 0,1 1-1,0-1 1,0 0-1,0 0 1,1 0 0,0 1-1,0-1 1,0 0-1,0 1 1,1-1 0,0 1-1,1-1 1,-1 1-1,1 0 1,0 0 0,0 0-1,0 1 1,1-1-1,0 1 1,0-1 0,0 1-1,0 0 1,1 1 0,-1-1-1,1 1 1,0 0-1,10-5 1,-10 5-123,1 1 1,-1 0-1,0 0 0,1 0 1,-1 1-1,1-1 0,0 1 1,-1 1-1,1-1 0,0 1 1,0 0-1,-1 0 1,1 0-1,0 1 0,-1 0 1,1 0-1,0 1 0,-1 0 1,0 0-1,1 0 0,-1 0 1,0 1-1,0 0 0,0 0 1,0 0-1,-1 1 1,1-1-1,-1 1 0,0 0 1,4 6-1,20 34-2546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4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54 238 12915,'-2'33'5385,"-4"-53"-2937,1-7-575,-6-17-681,1-5-272,2 2-736,3 4-400,2 17-944,-1 12-664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6:5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15723,'55'41'6298,"-63"-54"-3954,5-8-471,0-27-673,-2-4-400,3-1-896,-1 4-504,6 21-1481,8 9-887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0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13947,'0'3'4837,"1"10"-4246,-1 1-1,0-1 1,-1 1-1,0 0 1,-1-1-1,-1 1 1,0-1-1,-8 20 1,-52 105-450,27-65 172,30-60-304,-9 20 17,14-32-28,1 0 1,-1-1 0,1 1-1,-1 0 1,1 0-1,0-1 1,0 1-1,-1 0 1,1 0 0,0-1-1,0 1 1,0 0-1,0 0 1,0 0-1,0 0 1,0-1 0,0 1-1,0 0 1,0 0-1,0 0 1,1-1-1,-1 1 1,0 0 0,0 0-1,1-1 1,0 2-1,9-8-50,-1-3 46,1 0 0,1 1-1,-1 0 1,1 0-1,1 1 1,-1 1 0,1 0-1,19-7 1,-22 11-145,-1-1 0,1 1 0,0 1 0,0-1 1,0 1-1,0 1 0,0 0 0,0 0 0,0 1 0,0 0 0,-1 0 0,1 1 0,17 6 0,-12-3-1940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00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66 298 15667,'-44'33'6578,"47"-50"-3810,2-25-1679,-5-3-385,-2-17-840,-4 2-440,-6 6-1113,3 4-703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0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19 121 15963,'-18'-96'6538,"57"85"-3330,23 6-2295,1-3 15,-5 14-160,-2 7-224,-29 7-232,-1 9-128,-30-3-80,-21 3-32,-24 1-8,-19-4-16,5-5-336,1-8-144,29-10-696,20-1-656,39 4-1105,25 7-432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0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4 443 12811,'2'-88'12665,"4"-13"-9685,-3 76-2896,0 1-1,2-1 1,0 1 0,2 0 0,1 0-1,11-23 1,-16 42-70,0 1 0,0-1-1,0 1 1,0 0 0,1 0 0,0 0-1,0 1 1,0-1 0,0 1 0,0 0-1,1 0 1,5-2 0,-7 3-22,0 1 0,-1 0 0,1-1 0,0 1 0,0 1 0,1-1 0,-1 0 0,0 1 0,0-1 0,0 1 0,0 0 0,0 0 0,1 1 0,-1-1 0,0 0 0,0 1 0,0 0 0,0 0 0,0 0 0,0 0 0,4 2 0,-6-2-3,0 0 0,0 0-1,1 1 1,-1-1 0,0 0 0,0 0 0,0 1 0,0-1 0,-1 0 0,1 1-1,0-1 1,-1 1 0,1-1 0,-1 1 0,1-1 0,-1 1 0,0 0-1,1-1 1,-1 1 0,0-1 0,0 1 0,0 0 0,0-1 0,-1 1 0,1 0-1,0-1 1,-1 1 0,1-1 0,-1 1 0,1-1 0,-2 3 0,-2 4-33,0 0 1,0 0 0,0-1 0,-11 13 0,1-3 17,-2-2 1,1 0 0,-2 0-1,0-2 1,0 0 0,-33 18-1,49-31 28,-1 1-1,1-1 1,0 1-1,0 0 1,-1-1-1,1 1 1,0 0-1,0 0 1,0 0-1,0 0 1,0 0-1,0 0 1,0 0-1,0 1 1,0-1-1,0 0 1,0 2-1,1-3-2,0 1-1,0 0 1,0-1 0,1 1-1,-1-1 1,0 1-1,0-1 1,0 1 0,1-1-1,-1 1 1,0-1-1,1 1 1,-1-1 0,0 1-1,1-1 1,-1 1-1,0-1 1,1 0 0,-1 1-1,1-1 1,-1 0-1,1 1 1,-1-1 0,1 0-1,-1 0 1,1 1-1,0-1 1,5 2-6,0 0 0,0 0 1,0-1-1,0 0 0,0 0 0,7 0 0,39-3-268,1-2-1,58-12 0,23-2-150,-96 14 405,-8 0 30,0 2 1,0 1-1,0 1 0,37 5 0,-62-4 40,0 0-1,0 0 1,-1 1 0,1 0-1,0 0 1,-1 0 0,1 0-1,-1 1 1,1 0-1,-1-1 1,0 2 0,0-1-1,3 5 1,-5-6 9,0 0 0,0 0 0,-1 1 1,1-1-1,-1 1 0,0-1 0,0 1 0,0-1 1,0 1-1,0 0 0,0-1 0,-1 1 0,1 0 1,-1 0-1,0 0 0,0-1 0,0 1 0,0 0 1,-1 0-1,1 0 0,-1-1 0,1 1 0,-1 0 1,0 0-1,-2 3 0,0-1 61,1 1 0,-1-1 0,0-1 1,-1 1-1,1 0 0,-1-1 0,0 0 0,0 0 1,0 0-1,0 0 0,-8 4 0,9-6-60,0 0-1,0-1 1,0 0-1,0 0 1,0 1-1,0-2 1,0 1-1,0 0 0,-1-1 1,1 1-1,0-1 1,0 0-1,-1 0 1,1 0-1,0-1 1,0 1-1,-1-1 1,1 1-1,0-1 1,0 0-1,0-1 1,-5-1-1,2-1-13,0 0-1,1 0 0,-1 0 1,1-1-1,0 1 0,0-1 1,0-1-1,1 1 0,-1-1 1,1 1-1,1-1 0,-1 0 1,1-1-1,0 1 0,-2-8 1,0-2-36,1 0-1,0-1 1,1 1 0,1-1 0,0-20 0,2 32-34,0 1-1,0-1 1,1 0 0,-1 1-1,1-1 1,0 0-1,0 1 1,1-1 0,-1 1-1,1-1 1,0 1 0,0 0-1,1 0 1,4-6 0,-5 8-72,0 0 0,0 0 0,0 0 0,0 0 0,1 0 0,-1 1 0,1 0 0,-1-1 0,1 1 0,-1 0 0,1 0 0,0 0 0,-1 1 0,1-1 0,0 0 0,0 1 0,0 0 0,0 0 0,-1 0 0,1 0 0,0 0 0,0 1 0,0-1 0,0 1 0,3 1 0,0 0-373,1 0-1,0 1 1,-1 0-1,11 7 1,21 20-2594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0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0 318 12899,'21'84'5023,"-21"-97"2400,0-60-5307,-5-173-903,5 244-1282,0-1 0,0 0 0,0 1 0,1-1 0,-1 1 0,1-1 0,-1 0 0,1 1-1,0-1 1,0 1 0,0-1 0,0 1 0,1 0 0,-1 0 0,0-1 0,1 1 0,0 0 0,0 0 0,-1 0 0,1 0 0,0 1 0,0-1-1,1 1 1,-1-1 0,4-1 0,0 1 4,-1 0-1,1 0 0,0 1 1,0-1-1,0 2 0,0-1 1,0 0-1,0 1 1,0 0-1,6 2 0,-6-2 88,1 1 0,-1 0-1,0 0 1,0 0-1,1 1 1,-1 0 0,0 1-1,-1-1 1,1 1 0,0 0-1,6 5 1,-10-6 4,-1 0 1,1-1 0,0 1-1,-1 0 1,1 0-1,-1 0 1,0 1 0,0-1-1,0 0 1,0 0-1,0 0 1,0 1 0,-1-1-1,1 1 1,-1-1 0,0 0-1,1 1 1,-1-1-1,0 1 1,0-1 0,-1 1-1,1-1 1,0 0-1,-1 1 1,0-1 0,1 0-1,-1 1 1,0-1-1,0 0 1,0 0 0,-1 1-1,-2 2 1,-4 7 6,0 0 1,-1-1-1,0 0 0,-1-1 1,0 0-1,-1 0 0,0-1 1,0-1-1,-1 0 0,0 0 1,-1-1-1,1-1 0,-20 7 1,32-13-106,-1 0-122,-1 1-1,1-1 0,0 0 1,-1 1-1,1-1 1,0 1-1,0 0 1,-1-1-1,1 1 0,0 0 1,0 0-1,0 0 1,0-1-1,-1 3 1,10 1-2580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03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0 323 12651,'3'0'6357,"-3"0"-6257,1 0 0,-1 0 0,0 0 0,1 0 1,-1 0-1,1 0 0,-1 0 0,0 0 1,1 0-1,-1-1 0,0 1 0,1 0 0,-1 0 1,0 0-1,1-1 0,-1 1 0,0 0 0,1 0 1,-1-1-1,0 1 0,1 0 0,-1-1 1,0 1-1,0 0 0,0-1 0,1 1 0,-1 0 1,0-1-1,0 1 0,0 0 0,0-1 0,0 1 1,0-1-1,0 1 0,0 0 0,1-1 1,4-10 116,1 0 0,-1 0 1,-1 0-1,0-1 0,-1 0 1,0 0-1,0 1 1,-2-2-1,1 1 0,-1 0 1,-2-24-1,1 29-131,1 0 0,0 0 1,0 0-1,0 0 0,1 0 0,0 0 0,1 0 0,-1 1 1,1-1-1,0 1 0,9-12 0,-9 13-84,0 1 1,1 0-1,-1 0 0,1 0 0,0 0 0,0 0 1,0 1-1,1-1 0,-1 1 0,1 0 1,0 1-1,0-1 0,0 1 0,0 0 0,7-2 1,-10 4-7,-1-1 0,1 1 0,-1 0 0,1 0 0,0 0 0,-1 0 1,1 0-1,-1 0 0,1 0 0,-1 0 0,1 1 0,-1-1 0,1 0 1,-1 1-1,1-1 0,-1 1 0,1 0 0,-1 0 0,0-1 0,1 1 0,-1 0 1,0 0-1,0 0 0,0 0 0,1 0 0,-1 1 0,0-1 0,-1 0 1,1 0-1,0 1 0,0-1 0,0 1 0,-1-1 0,1 0 0,-1 1 0,1-1 1,-1 1-1,0-1 0,1 1 0,-1 0 0,0-1 0,0 1 0,0-1 1,0 3-1,-1 3 11,1 0 0,0 0 1,-1 0-1,-1 0 0,1-1 1,-1 1-1,0 0 0,-6 12 1,2-9-6,-1 1 1,1-1 0,-2-1 0,0 1 0,0-1-1,-15 13 1,-64 41 694,79-58-553,1-2 285,5-6-61,12-9-12,0 5-346,0 1-1,0 1 1,1-1-1,0 2 0,-1 0 1,2 0-1,-1 1 0,0 0 1,1 1-1,20-2 1,-23 4-118,-1 0 1,1 0 0,0 1 0,-1 0 0,1 1 0,-1 0 0,1 0-1,-1 0 1,0 1 0,0 1 0,0-1 0,0 1 0,-1 1 0,1-1 0,7 8-1,34 37-2375,-38-36 1729,0-1-1,27 20 1,-38-32 824,0 0 0,0 0 0,0 1 0,1-1 0,-1 0 1,0 0-1,0 0 0,0 0 0,0 0 0,0 0 0,0 0 0,1 0 0,-1 0 0,0 0 0,0 0 0,0 0 1,0 0-1,0 0 0,1 0 0,-1 0 0,0 0 0,0 0 0,0 0 0,0-1 0,0 1 0,0 0 0,1 0 0,-1 0 1,0 0-1,0 0 0,0 0 0,0 0 0,0 0 0,0 0 0,0-1 0,0 1 0,1 0 0,-1 0 0,0 0 1,0 0-1,0 0 0,0 0 0,0-1 0,0 1 0,0 0 0,0 0 0,0 0 0,0 0 0,0 0 0,0-1 0,0 1 1,0 0-1,0 0 0,1-16 1278,-4-21-676,-21-128 290,23 160-1212,1 4 149,0 0-1,-1 1 0,1-1 1,0 0-1,-1 0 0,1 0 1,0 0-1,0 0 0,0 1 1,0-1-1,0 0 1,0 0-1,0 0 0,0 0 1,0 0-1,1 0 0,-1 0 1,0 1-1,0-1 0,1 0 1,-1 0-1,0 0 0,1 1 1,-1-1-1,1 0 0,0-1 1,8 3-2865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04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16452,'0'8'5817,"-5"15"-4865,-1 6-456,-4 8-112,2 4-56,16-4-144,6-2-32,27-11-96,5-8-16,-1-14-32,1-7-96,-20-13-304,-5-5-216,-13 2-696,0 0-329,-6-3-1367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0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15099,'56'5'6942,"-2"-1"-4006,110 4-2472,-146-4-1230,-17-4 713,-1 0 0,0 1 0,0-1 0,1 0 0,-1 0 0,0 0-1,0 1 1,0-1 0,1 0 0,-1 0 0,0 1 0,0-1 0,0 0 0,0 1 0,0-1 0,0 0-1,1 1 1,-1-1 0,0 0 0,0 1 0,0-1 0,0 0 0,0 1 0,0-1 0,0 0 0,-1 0-1,1 1 1,0-1 0,0 0 0,0 1 0,0-1 0,-2 3-189,0-1 0,1 0-1,-1 1 1,0-1 0,0 0 0,-1 0 0,1-1-1,0 1 1,-1 0 0,1-1 0,-4 2 0,-107 47-2769,9-4 3618,94-38 311,17-3-93,25-3 98,14-4-888,7 2-566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0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97 326 17092,'65'22'5435,"-65"-21"-5386,1-1-1,-1 0 0,0 0 0,1 0 0,-1 0 1,1 0-1,-1 0 0,0 0 0,1 0 0,-1 0 1,1 0-1,-1 0 0,0 0 0,1 0 0,-1 0 1,1-1-1,-1 1 0,0 0 0,1 0 0,-1 0 0,0-1 1,1 1-1,-1 0 0,0 0 0,1-1 0,-1 1 1,0 0-1,0 0 0,1-1 0,-1 1 0,0 0 1,0-1-1,1 1 0,-1-1 0,0 1 0,0 0 1,0-1-1,0 1 0,0-1 0,0 1 0,0-1 0,-2-20 497,1 13-285,0-17-105,2-1-1,5-38 0,-3 39-812,0-1-1,-3-37 1,0 59 442,0 1 1,0-1-1,-1 1 1,1-1-1,-1 1 1,0 0-1,0-1 1,0 1-1,-1 0 0,1 0 1,-1 0-1,0 0 1,0 0-1,0 0 1,0 0-1,0 1 1,-1-1-1,1 1 1,-1 0-1,1-1 1,-1 1-1,-5-3 1,3 3-163,-1 0 0,1 1 0,-1-1 0,1 1 0,-1 0 1,0 0-1,0 1 0,0-1 0,1 1 0,-1 1 1,0-1-1,-9 3 0,-18 5-212,32-8 716,-1 0 0,0 1-1,1 0 1,-1-1 0,0 1 0,1 0 0,-1 0 0,1 0 0,-1 0 0,1 0 0,-1 0 0,1 0 0,0 0-1,-1 1 1,0 1 0,3-2 104,0-1 1,0 1-1,0 0 0,0 0 0,0-1 0,0 1 0,1 0 1,-1-1-1,0 0 0,0 1 0,1-1 0,-1 1 0,0-1 1,1 0-1,1 0 0,-1 0 147,154 28 4836,2-9-5819,-110-17-1063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4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66 13291,'-3'-3'6056,"1"-6"-4669,1 6-866,-1-2-162,2 4-300,-1 0 0,1 0 0,-1 0-1,1 0 1,-1 0 0,1 0 0,0 0 0,-1 0 0,1 0 0,0 0 0,0 0-1,0 0 1,0 0 0,0 0 0,0 0 0,0 0 0,0 0 0,0 0 0,0 0 0,1 0-1,-1 0 1,0 0 0,1 0 0,-1 0 0,1 0 0,-1 0 0,1 0 0,0 0-1,-1 0 1,1 0 0,0 1 0,-1-1 0,1 0 0,0 0 0,0 1 0,0-1-1,0 1 1,-1-1 0,1 0 0,0 1 0,0 0 0,0-1 0,0 1 0,0 0-1,1-1 1,0 1 0,18-3 453,0 1-1,0 1 0,22 1 1,-37 0-469,0 0 0,1 1 0,-1 0-1,0 0 1,1 0 0,-1 0 0,0 1 0,0 0 0,0 0 0,0 0 0,0 1 0,-1 0 0,1 0 0,-1 0-1,1 0 1,-1 1 0,4 4 0,-6-6-39,-1 0 0,1 0-1,-1 0 1,0 1 0,0-1-1,1 1 1,-1-1 0,-1 1-1,1-1 1,0 1 0,-1 0-1,1-1 1,-1 1 0,0 0-1,0-1 1,0 1 0,0 0-1,-1 2 1,0-1 1,0 0 1,-1 1-1,1-1 0,-1 0 0,0 0 1,0-1-1,-1 1 0,1 0 0,-1-1 1,-3 5-1,-3 0 7,1 0 0,-2 0 0,1 0 0,-1-2 0,0 1 0,0-1 0,-14 6 0,7-5-133,0-1 0,0-1 0,-1 0 0,-34 5 0,48-10-903,8-2 413,13-3-607,17-5-1126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05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77 200 8546,'-77'73'14941,"83"-82"-12755,24-27-2255,87-100 1863,-43 49 501,-74 86-2278,0 1 0,0 0-1,0 0 1,1-1 0,-1 1 0,0 0 0,0 0-1,1-1 1,-1 1 0,0 0 0,0 0 0,1 0 0,-1-1-1,0 1 1,1 0 0,-1 0 0,0 0 0,1 0-1,-1 0 1,0 0 0,1 0 0,-1 0 0,0 0-1,1 0 1,-1 0 0,1 0 0,-1 0 0,0 0 0,1 0-1,-1 0 1,0 0 0,1 0 0,-1 0 0,0 0-1,1 0 1,-1 1 0,0-1 0,0 0 0,1 0-1,-1 0 1,0 1 0,1-1 0,-1 0 0,0 0-1,0 1 1,0-1 0,1 0 0,-1 1 0,0-1 0,0 0-1,0 1 1,0-1 0,1 1 0,5 22 124,-6-22-139,22 194-3954,-18-148 869</inkml:trace>
  <inkml:trace contextRef="#ctx0" brushRef="#br0" timeOffset="1">36 198 16428,'4'5'6385,"14"5"-4033,11 4-2056,26-1-1248,0-1-512,2-9-1785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0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0 329 17092,'17'12'3369,"-10"-12"-1010,-6-2-2126,-1 0 0,0 0-1,0 0 1,0 0 0,0 0-1,0 0 1,0 0 0,0 0-1,-1 0 1,0-3 0,-1-3 29,1-1 1,0 1-1,0 0 1,2-11-1,1 5-81,1-1 0,0 0 0,1 1 0,1 0 0,0 0 0,1 1 0,1-1 0,0 1 0,10-14 0,-9 16-151,-1 1 1,2 0-1,0 0 0,0 0 1,0 1-1,1 1 1,1 0-1,-1 0 1,1 1-1,20-10 1,-31 17-39,1-1-1,-1 1 1,0 0 0,0 0-1,1 0 1,-1-1 0,0 1 0,1 0-1,-1 0 1,0 0 0,0 0-1,1 0 1,-1 0 0,0 0 0,1-1-1,-1 1 1,0 0 0,1 0 0,-1 0-1,0 0 1,1 0 0,-1 1-1,0-1 1,1 0 0,-1 0 0,0 0-1,1 0 1,-1 0 0,0 0-1,0 0 1,1 1 0,-1-1 0,0 0-1,0 0 1,1 0 0,-1 1 0,0-1-1,0 0 1,1 0 0,-1 1-1,0-1 1,0 0 0,0 0 0,0 1-1,1-1 1,-1 0 0,0 1-1,0-1 1,0 0 0,0 1 0,0-1-1,0 0 1,0 0 0,0 1-1,0-1 1,0 0 0,0 1 0,0 0-1,-5 19-521,5-18 475,-3 5-62,-1 0 1,1 0-1,-1 0 0,0 0 0,-1-1 0,0 1 1,0-1-1,-10 10 0,-54 39-214,53-42 293,14-12 43,1 0 0,-1 0 0,1 0 0,0 0 1,0 0-1,-1 0 0,1 1 0,0-1 0,0 0 0,0 1 0,1-1 1,-1 1-1,0-1 0,0 1 0,0 2 0,1-3 8,0 0-1,0 0 1,0-1-1,0 1 1,0 0 0,0 0-1,1-1 1,-1 1 0,0 0-1,1 0 1,-1-1-1,0 1 1,1 0 0,-1 0-1,1-1 1,-1 1 0,1-1-1,-1 1 1,1 0-1,-1-1 1,1 1 0,1 0-1,3 2 53,0 0 0,1-1 0,-1 0-1,1 0 1,0 0 0,10 2-1,38 6-83,-32-7-994,1 1 1,-1 1-1,0 2 0,-1 0 0,23 11 1,-39-16 825,-1 0 1,1 0 0,0 0 0,0 0 0,0-1 0,1 0 0,-1 0 0,0 0 0,0-1 0,7 0 0,-10 0 308,-1 0 0,1-1 1,0 1-1,0-1 0,0 1 1,0-1-1,0 0 0,0 1 1,-1-1-1,1 0 0,0 0 1,-1 0-1,1-1 0,-1 1 1,1 0-1,-1-1 0,1 1 1,-1-1-1,0 1 0,0-1 1,0 1-1,0-1 0,0 0 1,0 0-1,0 1 0,0-1 1,-1 0-1,1 0 0,0-4 1,1-13 813,0 0 1,-1 0-1,-1 0 1,-1 0-1,-5-29 1,1-7-1013,6 49-1355,5 11-104,-3-1 763,9 7-2212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0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203 152 11394,'10'1'1541,"-1"0"0,1 1-1,-1 0 1,1 1 0,15 7-1,-23-10-1416,-1 1-1,1 0 0,-1-1 1,1 1-1,-1 0 0,1 0 1,-1 0-1,0 0 0,0 0 1,1 0-1,-1 0 0,0 0 1,0 0-1,0 1 0,0-1 0,0 0 1,0 1-1,-1-1 0,1 1 1,0-1-1,-1 1 0,1-1 1,-1 1-1,1 0 0,-1-1 1,0 1-1,0-1 0,0 1 1,0 0-1,0-1 0,0 1 0,0 0 1,0-1-1,-1 1 0,1-1 1,-1 1-1,1 0 0,-1-1 1,0 0-1,1 1 0,-1-1 1,0 1-1,-2 1 0,-3 5 160,0 0 1,-1-1-1,0 0 0,-1 0 1,0-1-1,0 1 0,0-2 0,-1 1 1,0-1-1,-17 7 0,20-9-194,-1 0-1,0-1 1,0 0 0,0 0-1,0 0 1,0-1-1,0 0 1,0-1 0,0 1-1,0-1 1,0 0-1,-1-1 1,1 0 0,0 0-1,0-1 1,-8-2 0,10 1-68,1 0 0,-1 0 0,1 0 1,0 0-1,0-1 0,0 0 0,1 0 0,-1 0 1,1 0-1,0 0 0,0-1 0,0 1 1,1-1-1,-1 0 0,1 0 0,1 0 1,-1 0-1,1 0 0,-1 0 0,1 0 1,1-1-1,-1 1 0,1 0 0,0 0 1,1-7-1,-1 1-55,1 0-1,0 0 1,1 0 0,0 1 0,1-1-1,0 0 1,1 1 0,0 0 0,1 0-1,0 0 1,8-12 0,-10 18-136,0 0 1,0-1-1,0 1 0,1 1 0,-1-1 1,1 0-1,0 1 0,0 0 1,1 0-1,-1 0 0,0 0 1,1 1-1,0 0 0,0 0 1,-1 0-1,1 0 0,0 1 1,1 0-1,-1 0 0,0 0 1,0 1-1,0 0 0,0 0 0,1 0 1,-1 0-1,0 1 0,0 0 1,0 0-1,0 0 0,0 1 1,0 0-1,0-1 0,0 2 1,-1-1-1,1 1 0,-1-1 1,0 1-1,1 1 0,-1-1 0,-1 0 1,7 8-1,24 24-2783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0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98 353 13059,'3'64'5753,"-5"-84"-2720,-1-12-1809,-3-17-1032,-4-14-256,-10-7-472,4 5-256,-2 9-489,2 16-255,6 19-1529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0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93 12083,'-39'-29'4930,"38"29"-4781,0 0-1,0-1 1,1 1 0,-1 0 0,0-1 0,1 1-1,-1-1 1,0 1 0,1-1 0,-1 1-1,1-1 1,-1 0 0,1 1 0,-1-1-1,1 0 1,-1 1 0,1-1 0,0 0-1,-1 1 1,1-1 0,0 0 0,0 0-1,0 0 1,-1 1 0,1-1 0,0 0-1,0 0 1,0 0 0,0 1 0,0-1-1,0 0 1,1 0 0,-1 0 0,0 1-1,0-1 1,1 0 0,-1 0 0,0 1-1,1-1 1,-1 0 0,0 1 0,1-1-1,-1 0 1,1 1 0,-1-1 0,1 1-1,0-1 1,-1 0 0,2 0 0,3-2 100,-1 0 0,1 1 0,0-1 0,0 1 0,6-2 0,-9 3-64,8-2 10,-1 1 1,1-1 0,1 1-1,-1 1 1,0 0 0,0 1-1,1-1 1,-1 2 0,14 1 0,-18 0-173,1-1 0,0 0 0,-1 1 0,0 1-1,1-1 1,-1 1 0,0 0 0,0 0 0,0 0 0,-1 1 0,1 0 0,-1 1 0,0-1 0,8 10 0,-11-12-20,0 0-1,-1 0 0,0 0 0,1 0 1,-1 0-1,0 0 0,0 1 0,0-1 1,0 0-1,-1 1 0,1-1 0,-1 1 0,1-1 1,-1 1-1,0-1 0,0 1 0,0-1 1,0 1-1,-1 4 0,-1-3 1,1 0 0,-1-1 0,1 1 0,-1 0 0,-1-1-1,1 1 1,0-1 0,-1 1 0,0-1 0,-6 5 0,-5 4-8,0-1 1,-1-1-1,-1-1 0,-22 11 1,-47 10-796,84-30 772,1 0 0,0 0 1,0 0-1,0 0 1,0 0-1,0 0 1,0 0-1,0 0 1,0 0-1,0 0 0,-1 0 1,1 0-1,0 0 1,0 0-1,0 0 1,0 0-1,0 0 0,0 0 1,0 1-1,0-1 1,0 0-1,0 0 1,0 0-1,0 0 1,0 0-1,-1 0 0,1 0 1,0 0-1,0 0 1,0 1-1,0-1 1,0 0-1,0 0 0,0 0 1,0 0-1,0 0 1,0 0-1,0 0 1,0 0-1,0 0 1,0 1-1,0-1 0,0 0 1,0 0-1,1 0 1,-1 0-1,0 0 1,0 0-1,0 0 0,0 0 1,0 0-1,0 1 1,0-1-1,0 0 1,0 0-1,0 0 1,0 0-1,0 0 0,0 0 1,1 0-1,-1 0 1,0 0-1,0 0 1,0 0-1,0 0 1,0 0-1,0 0 0,0 0 1,11 4-1209,26 5-1142,17 3-251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0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11082,'0'1'5384,"14"62"1876,-12-46-6596,1-1 0,1 0 0,0 0-1,1-1 1,9 19 0,-11-30-615,-1 1 0,1-1 0,0-1 0,0 1 1,0 0-1,0-1 0,1 1 0,-1-1 0,1 0 0,0 0 1,0-1-1,0 1 0,0-1 0,1 0 0,-1 0 0,0 0 1,1-1-1,0 1 0,-1-1 0,1 0 0,0 0 0,7-1 1,-5 0 0,0 0 1,0-1-1,0 0 0,0 0 1,0-1-1,0 0 1,0 0-1,-1 0 1,1-1-1,-1 0 1,0 0-1,0-1 1,0 0-1,0 0 1,-1 0-1,1-1 1,-1 0-1,0 0 1,-1 0-1,1-1 1,-1 1-1,0-1 1,0 0-1,5-11 1,-6 11-160,0 1 1,-1-1-1,1 0 1,-1 0-1,0 0 1,-1-1-1,1 1 1,-1 0-1,0 0 1,-1-1-1,0 1 1,0-1-1,0 1 1,-1 0-1,0-1 1,0 1-1,0 0 1,-1 0-1,0-1 1,0 1-1,-1 1 1,1-1-1,-1 0 1,-1 1-1,1-1 1,-9-8-1,6 12-2715,5 9-896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10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227 205 11490,'1'1'271,"0"0"-1,0-1 0,0 1 1,0 0-1,-1 0 0,1 0 1,0 0-1,0 0 0,0 0 1,-1 0-1,1 1 0,-1-1 1,1 0-1,-1 0 0,1 0 0,-1 1 1,0-1-1,1 0 0,-1 0 1,0 1-1,0-1 0,0 3 1,-1-2-71,1 0 0,-1 0 0,0 0 1,0 0-1,0 0 0,0 0 0,0 0 1,0 0-1,0 0 0,-1 0 0,1-1 1,-3 3-1,-2 2 140,-1 0 0,0-1 0,0 0 0,-1 0 0,-12 5 0,14-7-190,0 0-1,0-1 0,0 0 0,0-1 0,0 1 0,0-1 0,0 0 0,0-1 1,-1 1-1,1-1 0,0-1 0,0 1 0,-8-2 0,10 1-96,0 0 0,1-1 1,-1 0-1,0 1 0,1-1 0,-1 0 0,1-1 0,0 1 0,0-1 1,0 1-1,0-1 0,0 0 0,1 0 0,-1 0 0,1 0 0,-1-1 1,1 1-1,0-1 0,1 1 0,-1-1 0,1 0 0,-2-5 0,0-2-17,0-1 0,1 1-1,1-1 1,0 0-1,0 1 1,1-1-1,1 1 1,2-18 0,-2 21-36,1 1 1,-1-1-1,1 1 1,1 0-1,0 0 1,0 0-1,0 0 1,1 0-1,-1 0 1,2 1-1,-1 0 1,1 0-1,0 0 1,6-5 0,-10 9-12,1 1 1,0 0-1,0-1 1,-1 1 0,1 0-1,0 0 1,0 0-1,0 0 1,0 0 0,0 0-1,0 1 1,1-1-1,-1 1 1,0 0 0,0-1-1,0 1 1,1 0-1,-1 0 1,0 0 0,0 1-1,0-1 1,1 0 0,-1 1-1,0-1 1,0 1-1,0 0 1,0 0 0,0 0-1,0 0 1,0 0-1,0 0 1,-1 1 0,1-1-1,0 0 1,-1 1-1,1-1 1,2 5 0,2 1-184,0 1 0,-1 0 1,0 0-1,-1 1 0,1-1 1,-1 1-1,3 13 0,6 34-2401,-7 0-2363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1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14435,'1'5'5785,"7"11"-3408,5 7-705,12 5-664,7 1-95,1-11-721,-2-5-560,-10-13-1073,5-2-807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1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15363,'-10'2'1172,"0"0"-1,0 0 1,1 1 0,-1 0-1,-11 5 1,8-1-693,0 0 1,1 0 0,-13 11 0,5-2-364,1 1 0,1 1 0,-28 35 0,41-47-89,1 1 1,0-1-1,0 1 1,0-1-1,1 1 1,-1 1-1,2-1 1,-1 0-1,1 1 1,-2 10-1,4-15-29,0 0-1,0 0 0,0 0 0,0 0 1,0 0-1,1 0 0,-1 0 1,1 0-1,0 0 0,0 0 1,0 0-1,0 0 0,1-1 1,-1 1-1,1 0 0,-1-1 0,1 1 1,0-1-1,0 0 0,0 0 1,0 0-1,1 0 0,-1 0 1,1 0-1,-1 0 0,1-1 0,-1 1 1,1-1-1,3 1 0,1 1-37,0-1-1,0 0 1,1 0-1,-1-1 1,1 0 0,-1-1-1,1 1 1,-1-1-1,1-1 1,0 0-1,-1 0 1,14-3-1,-6-1-30,1 1-1,-2-2 0,1 0 1,-1-1-1,17-10 0,4-9 203,-1-1 0,-1-2 0,-1-1 0,39-49 0,-44 50 362,-27 28-435,0 1 0,1-1 0,-1 1 0,0-1 0,1 1 0,-1-1 0,0 1 0,1 0 0,-1-1 0,0 1 0,1 0 0,-1-1 0,1 1 0,-1 0 0,1-1 0,-1 1 0,1 0 0,-1 0 0,1 0 0,-1 0 0,1-1 0,-1 1 0,1 0 0,-1 0 0,1 0-1,-1 0 1,1 0 0,0 0 0,3 16 823,-12 43-525,3-32-374,3-13-389,1 0 1,0 0-1,1 0 1,1-1-1,0 1 1,0 0-1,2 0 1,0 0-1,6 16 1,12 4-2894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1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17076,'11'0'5889,"22"3"-5417,12-3-336,2 0-328,0 0-488,-4 0-1569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4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12155,'72'-28'5001,"-82"59"-2881,-3 1-856,8 7-503,-1-3-225,7-8-320,17-2-56,2-13-160,3-3 48,4-7-48,-6-3-176,2-3-488,-5-7-393,-5 2-799,-2-5-1769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1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9162,'40'38'4632,"-39"-37"-4222,0 0 1,0 0 0,0 0 0,0 0 0,0 1 0,0-1 0,-1 0-1,1 0 1,-1 1 0,1-1 0,-1 1 0,1 2 463,0-13 2614,39-173-1117,-40 181-2358,0 0 0,0 0-1,0 0 1,1 0-1,-1 0 1,0 0 0,1 0-1,-1-1 1,1 1-1,0 0 1,-1 1 0,1-1-1,0 0 1,-1 0-1,1 0 1,0 0 0,0 0-1,0 1 1,0-1-1,1 0 1,-1 1-9,-1 0 1,1 0-1,0 0 0,0 0 1,0 0-1,-1 0 0,1 0 1,0 0-1,0 1 0,-1-1 1,1 0-1,0 1 0,0-1 1,-1 0-1,1 1 0,0-1 1,-1 1-1,1-1 0,-1 1 1,1 0-1,-1-1 1,1 1-1,6 8 2,-1-1 0,-1 1 0,8 15-1,-8-14 25,3 3-30,0 0 0,0 0 1,2-1-1,18 20 0,-26-29-1,1-1 0,-1 0 0,1 0 0,-1 0 0,1-1 0,0 1 0,0 0 0,0-1 0,0 0 0,0 0 0,0 0-1,0 0 1,4 0 0,-5-1 1,0 0 0,0 0-1,0-1 1,0 1 0,1 0-1,-1-1 1,0 0 0,-1 0-1,1 1 1,0-1 0,0 0-1,0-1 1,0 1 0,-1 0-1,1 0 1,-1-1 0,1 1-1,-1-1 1,1 1 0,-1-1-1,0 0 1,2-3 0,4-7 47,-1 0 1,0-1 0,6-21 0,12-24 185,-24 57-221,0 1 1,0-1 0,1 1-1,-1-1 1,0 0 0,0 1 0,1-1-1,-1 1 1,0 0 0,1-1 0,-1 1-1,1-1 1,-1 1 0,1-1-1,-1 1 1,1 0 0,-1-1 0,1 1-1,-1 0 1,1 0 0,-1-1-1,1 1 1,0 0 0,-1 0 0,1 0-1,-1 0 1,1 0 0,-1 0 0,2 0-1,-1 0-7,0 1 0,0-1 0,0 1-1,0-1 1,0 1 0,0 0 0,0 0-1,0-1 1,-1 1 0,1 0 0,0 0-1,0 0 1,-1 0 0,2 1 0,20 48-679,-16-35 93,-3-9 219,0-1 0,0 1-1,1-1 1,7 9 0,27 18-2194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1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80 346 12579,'-37'51'4539,"37"-51"-4446,0 1-1,0-1 0,0 0 0,0 1 1,0-1-1,0 0 0,0 0 0,-1 1 0,1-1 1,0 0-1,0 0 0,0 1 0,0-1 1,-1 0-1,1 0 0,0 1 0,0-1 1,0 0-1,-1 0 0,1 0 0,0 0 1,0 1-1,-1-1 0,1 0 0,0 0 1,0 0-1,-1 0 0,1 0 0,0 0 1,-1 0-1,1 0 0,0 0 0,-1 0 0,1 0 1,0 0-1,0 0 0,-1 0 0,1 0 1,0 0-1,-1 0 0,1 0 0,0 0 1,0 0-1,-1 0 0,1 0 0,0-1 1,0 1-1,-1 0 0,1 0 0,0 0 1,0-1-1,-1 1 0,1 0 0,0 0 0,0 0 1,0-1-1,0 1 0,-1 0 0,1 0 1,0-1-1,0 1 0,0 0 0,0-1 1,0 1-1,0 0 0,0-1 0,-4-18 889,4 19-983,0-159 205,1 116-210,-1 28 100,-1-38-665,0 49 594,0 0 1,0 1-1,0-1 1,0 1-1,-1 0 0,1-1 1,-1 1-1,0 0 1,0 0-1,0 0 0,0 0 1,-4-4-1,6 7 7,0 0 0,0 0 0,0 0 0,-1 0 0,1 0-1,0 0 1,0 0 0,0 0 0,0-1 0,0 1 0,0 0 0,0 0 0,0 0 0,0 0-1,0 0 1,0 0 0,0 0 0,0-1 0,-1 1 0,1 0 0,0 0 0,0 0-1,0 0 1,0 0 0,0 0 0,0-1 0,0 1 0,0 0 0,0 0 0,0 0 0,1 0-1,-1 0 1,0 0 0,0-1 0,0 1 0,0 0 0,0 0 0,0 0 0,0 0-1,0 0 1,0 0 0,0 0 0,0 0 0,0-1 0,0 1 0,1 0 0,-1 0 0,0 0-1,0 0 1,0 0 0,11-4 419,1 1-332,-1-2 1,0 1 0,0-1 0,13-9 0,2 0 17,-24 13-121,-1 0 0,1 1 0,-1-1 0,1 0 0,0 1 0,0-1 0,0 1 0,-1-1 0,1 1 0,0 0 0,0-1 0,0 1 0,0 0 0,-1 1 0,1-1 0,0 0 0,0 0 0,0 1 0,2 0 0,-3 0-5,0 0 0,0 0 0,0 0 0,0-1 1,0 1-1,0 0 0,-1 1 0,1-1 0,0 0 1,-1 0-1,1 0 0,-1 0 0,1 0 0,-1 1 0,1-1 1,-1 0-1,0 1 0,0-1 0,0 0 0,0 2 1,0 3 6,0 1 1,0-1 0,-1 1 0,0-1-1,-1 0 1,1 1 0,-5 10 0,-1-4-57,-1 0-1,-15 20 1,10-16-195,13-17 209,0 0 0,-1 1 0,1-1 0,0 0 0,0 0 0,-1 1 0,1-1 0,0 0 0,0 1 0,0-1 0,-1 0 0,1 0 0,0 1 0,0-1 0,0 0 0,0 1 0,0-1 0,0 0 0,0 1 0,0-1 0,0 1 0,0-1 0,0 0 0,0 1 0,0-1 0,0 0 0,0 1 0,0-1 0,0 0 0,0 1 0,0-1 1,0 0-1,1 1 0,-1-1 0,0 0 0,0 1 0,0-1 0,1 0 0,-1 0 0,0 1 0,0-1 0,1 0 0,-1 0 0,0 0 0,0 1 0,1-1 0,-1 0 0,0 0 0,1 0 0,-1 0 0,0 1 0,1-1 0,-1 0 0,0 0 0,1 0 0,-1 0 0,0 0 0,1 0 0,29 0-652,-17-1 299,-3 2 157,0 0 1,0 0 0,0 1 0,0 1 0,0-1 0,0 2 0,-1-1 0,14 8 0,-21-10 180,0 1 0,0-1 0,1 1 0,-1-1 0,0 1 0,-1 0 0,1 0 0,0 0 0,0 0 0,-1 0 0,1 0 0,-1 1 0,0-1 0,0 0 0,0 1 0,1 2 0,-2-2 52,1-1-1,-1 1 1,0 0 0,0 0-1,-1 0 1,1-1 0,-1 1-1,1 0 1,-1-1 0,0 1-1,0 0 1,0-1 0,0 1 0,-1-1-1,1 1 1,-1-1 0,1 0-1,-4 4 1,-6 6 130,0-1-1,-1 0 1,-1 0 0,0-1-1,0-1 1,-1 0-1,0-1 1,0 0 0,-31 10-1,45-17-167,-1-1 0,0 0 1,1 1-1,-1-1 0,0 0 0,1 1 0,-1-1 0,0 0 0,0 0 0,1 0 0,-1 1 0,0-1 0,0 0 0,1 0 0,-1 0 0,0 0 0,0-1 0,1 1 1,-1 0-1,0 0 0,0 0 0,1 0 0,-1-1 0,0 1 0,1 0 0,-1-1 0,0 1 0,1-1 0,-1 1 0,1 0 0,-1-1 0,0 0 0,1 1 1,-1-1-1,1 0-95,0-1 0,0 1 0,0 0 1,1 0-1,-1-1 0,0 1 0,1 0 1,-1 0-1,1 0 0,-1-1 0,1 1 0,0 0 1,-1 0-1,1 0 0,0 0 0,1-1 1,21-19-2788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1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20 259 15571,'2'-2'6386,"-2"-11"-3850,-5-11-487,-3-17-825,3-9-296,2 0-784,4 9-488,7 17-1264,7 11-833,9 13-2720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1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14083,'37'100'4857,"-36"-99"-4690,0 1-1,-1-1 1,1 0-1,0 1 1,0-1-1,-1 0 1,1 0 0,0 0-1,0 1 1,0-1-1,0 0 1,1 0-1,0 0 1,-1 0-99,-1-1 0,1 0 0,-1 0-1,1 0 1,-1 0 0,1 0 0,-1 1 0,1-1 0,-1 0 0,1 0 0,-1 0-1,1-1 1,0 1 0,-1 0 0,1 0 0,-1 0 0,1 0 0,-1 0 0,1-1-1,-1 1 1,1 0 0,0-1 0,1-1 127,0 0 1,0 0-1,0 0 1,0 0-1,0 0 0,-1-1 1,3-4-1,-2 4 8,13-22 581,-1 0 0,-1-1-1,-1-1 1,13-41 0,-2 3 188,-17 40-567,-5 22-318,-1 0 1,1 0-1,-1 0 1,1 0 0,0 0-1,0 0 1,1 0-1,-1 0 1,3-3 0,2 28 106,7 29-1683,-1 0-1,5 53 0,-13-71-726,3 8-3492</inkml:trace>
  <inkml:trace contextRef="#ctx0" brushRef="#br0" timeOffset="1">192 275 15923,'-78'-37'6322,"99"40"-4034,-1-1-1304,14-9-936,8 2-432,-5 4-1536,6-3-857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1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1 328 14435,'9'7'1343,"11"8"1948,-15-17-1750,-5-12-58,-2-1-1019,1-1 1,1 0-1,0 0 1,1 0 0,1 1-1,1-1 1,0 1-1,0-1 1,2 1-1,0 0 1,1 1-1,0-1 1,10-15 0,-11 22-404,0 0 0,1 0 0,0 0 1,1 0-1,0 1 0,0 0 1,0 0-1,1 1 0,14-9 1,-16 11-55,1 1 0,-1 0 0,1 1 0,0 0 0,-1 0 0,1 0 0,0 1-1,0-1 1,0 2 0,1-1 0,-1 1 0,0 0 0,0 1 0,11 1 0,-16-1-12,0-1-1,-1 0 0,1 0 1,-1 0-1,1 1 0,-1-1 1,1 1-1,-1-1 0,1 1 1,-1 0-1,0 0 0,1-1 1,-1 1-1,0 0 1,1 0-1,-1 0 0,0 0 1,0 1-1,0-1 0,0 0 1,0 0-1,0 1 0,0-1 1,-1 0-1,1 1 0,0-1 1,-1 1-1,1-1 0,-1 1 1,1-1-1,-1 1 0,0-1 1,0 1-1,0 0 1,0-1-1,0 1 0,0-1 1,0 1-1,0 0 0,-1 2 1,-1 2-23,0 0 1,-1 0 0,1-1 0,-1 1-1,0-1 1,-1 0 0,1 1 0,-1-1-1,-5 6 1,-84 71-403,37-34 288,35-29 134</inkml:trace>
  <inkml:trace contextRef="#ctx0" brushRef="#br0" timeOffset="1">276 237 27838,'5'-4'8,"1"1"0,0 0 0,0 1 0,0-1 0,0 1 0,1 1 0,-1-1 0,0 1 0,1 0 0,11 0 0,-16 2 15,0 1 1,0-1-1,-1 1 1,1-1-1,0 1 1,-1 0-1,1 0 1,-1 0-1,0 0 0,0 0 1,0 0-1,0 0 1,0 0-1,0 1 1,0-1-1,-1 0 1,1 4-1,10 20 99,-6-21-122,0 1 1,0-1-1,1 0 0,-1 0 1,1-1-1,0 0 0,0 0 0,1 0 1,-1-1-1,1 0 0,0 0 1,0 0-1,0-1 0,0 0 1,0-1-1,0 1 0,0-1 1,1-1-1,-1 0 0,0 0 0,1 0 1,-1 0-1,0-1 0,0-1 1,1 1-1,7-4 0,-8 3-413,-1-1 1,1 0-1,-1 0 0,0-1 0,1 0 0,-1 0 0,-1 0 1,1-1-1,-1 1 0,8-10 0,-8 2-1994,-3-2-111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1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15019,'8'0'5737,"13"0"-4024,9 5-369,2-2-296,2 0-328,-8 2-688,0 2-496,-9 1-1040,-14 1-464,-15 4-1425</inkml:trace>
  <inkml:trace contextRef="#ctx0" brushRef="#br0" timeOffset="1">107 100 9338,'-107'44'4929,"117"-38"-968,16-1-2721,8-3-480,3 1-1320,-6-3-568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1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 14595,'-23'2'6161,"56"-4"-3288,9 1-777,-1 4-711,-4 8-361,-8 2-664,-8 0-136,-8 0-424,-6-5-480,6 1-1497,-5-3-879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1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33 312 12875,'-3'-3'10394,"-7"-8"-8754,5-9-471,-2-25-625,4-6-328,3-9-1000,-3-6-609,1 10-1439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1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17700,'1'-11'1054,"-1"6"-363,0 0-1,1 0 1,-1-1-1,1 1 1,4-10-1,-4 13-532,0 0 0,0 0 0,0 1 0,0-1 0,1 0 0,-1 0 0,1 1 0,0-1 0,-1 1 0,1-1 0,0 1 0,0 0 0,0-1 0,0 1 0,0 0 0,0 1 0,4-3 1,9-2 34,0 1 1,1 0 0,-1 1-1,1 0 1,0 1 0,0 1-1,0 1 1,0 0 0,0 1 0,0 1-1,19 4 1,-32-5-188,1 0 0,-1 0 1,0 0-1,1 0 0,-1 1 0,0-1 1,0 1-1,0 0 0,0 0 0,-1 0 0,1 0 1,4 5-1,-6-6-5,0 1 0,0 0 0,0-1 0,-1 1 0,1 0 0,0 0 0,-1-1 0,1 1 0,-1 0-1,0 0 1,0 0 0,1 0 0,-1 0 0,0 0 0,-1-1 0,1 1 0,0 0 0,0 0 0,-1 0 0,1 0 0,-1-1 0,0 1 0,1 0 0,-1 0 0,0-1 0,-2 3 0,-3 6-9,0-1 0,-1 0-1,0-1 1,-1 0 0,0 0 0,0 0 0,-1-1 0,-13 9 0,-86 46-348,69-42-17,33-17 148,4-2 133,1-1-1,0 0 1,0 1 0,0-1-1,0 1 1,0 0 0,0-1-1,0 1 1,0 0-1,0-1 1,0 1 0,0 0-1,0 0 1,0 0 0,1 0-1,-1 0 1,0 0-1,1 0 1,-2 2 0,4-2-234,0-1 0,0 1 1,-1 0-1,1-1 0,0 0 1,0 1-1,0-1 1,0 0-1,0 0 0,0 0 1,3-1-1,-4 1-127,33-1-2577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17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14035,'-6'13'5417,"-6"13"-3744,4 5-609,0-4-312,5 4-104,8-3-216,6-4-24,9-4-40,4-9 8,7-8-88,-3-3-16,-1-8-151,-2 2-258,-14-4-367,-3 0-264,-1 0-984,-2-1-521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4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20 13523,'9'0'5569,"8"-3"-3625,10 3-719,-1-2-185,3-2-728,2-1-424,-9 0-888,-3 5-617</inkml:trace>
  <inkml:trace contextRef="#ctx0" brushRef="#br0" timeOffset="1">3 188 14099,'-2'-2'5577,"8"10"-3592,20-5-1209,2 1-168,14-1-896,-6-8-840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1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65 13771,'36'-15'6581,"1"-1"-5164,-3 6-553,-6 2-721,36-7-1,-64 15-180,0 0 0,0 0 0,0 1 0,0-1-1,0 0 1,0 0 0,0 0 0,-1 0 0,1 1 0,0-1-1,0 0 1,0 0 0,0 0 0,0 1 0,0-1-1,0 0 1,0 0 0,0 0 0,0 1 0,0-1 0,0 0-1,0 0 1,0 0 0,1 1 0,-1-1 0,0 0 0,0 0-1,0 0 1,0 0 0,0 1 0,0-1 0,0 0 0,1 0-1,-1 0 1,0 0 0,0 0 0,0 1 0,0-1 0,0 0-1,1 0 1,-1 0 0,0 0 0,0 0 0,0 0 0,1 0-1,-1 0 1,0 0 0,0 0 0,0 0 0,0 0 0,1 0-1,-1 0 1,0 0 0,0 0 0,0 0 0,1 0 0,-1 0-1,0 0 1,0 0 0,0 0 0,1 0 0,-1 0 0,-12 12-1607,-108 71-4050,81-58 5190,14-12 1020,5-3 3993,24-7-2520,14-2-1184,-1-2-891,1 1 0,-1 0 0,30 6 0,-13 3-1069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17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13947,'28'41'7624,"-29"-44"-7383,-1 0 0,0 1 0,1-1 0,0 0-1,-1 0 1,1 1 0,0-1 0,0 0 0,1 0 0,-1 0 0,1 0-1,0-1 1,-1 1 0,1 0 0,0 0 0,2-6 0,-1-2 102,1-1 0,0 1 1,5-13-1,-3 11-137,1 1 0,1-1-1,0 1 1,1 1 0,0-1-1,0 1 1,1 0 0,16-16 0,-21 24-189,1-1 0,0 0 0,0 1 1,1 0-1,-1 0 0,1 0 1,-1 0-1,1 1 0,0 0 1,0 0-1,0 0 0,0 1 1,0-1-1,0 1 0,1 1 1,-1-1-1,0 1 0,0-1 1,1 2-1,-1-1 0,0 0 1,1 1-1,-1 0 0,8 3 1,-12-4-29,0 0 1,0 1-1,-1-1 1,1 0-1,0 1 1,0-1-1,0 1 1,0-1-1,0 1 1,-1-1-1,1 1 1,0 0 0,0-1-1,-1 1 1,1 0-1,0 0 1,-1-1-1,1 1 1,-1 0-1,1 0 1,-1 0-1,0 0 1,1 0-1,-1 0 1,0 0 0,1 1-1,-1 1-6,-1-1 0,1 0 0,0 0-1,-1 0 1,1 0 0,-1 0 0,0 0 0,0 0 0,0 0-1,0 0 1,-2 3 0,-4 5-31,0-1 1,-1 0-1,-11 10 1,18-18 45,-15 13 105,0 0-1,-1-1 1,-1-1-1,-31 17 1,48-28-68,1-1 1,-1 0 0,0 0 0,1 1-1,-1-1 1,1 0 0,-1 1-1,1-1 1,-1 1 0,1-1 0,-1 0-1,1 1 1,-1-1 0,1 1 0,-1-1-1,1 1 1,0 0 0,-1-1 0,1 1-1,0-1 1,0 1 0,-1 0-1,1-1 1,0 1 0,0 0 0,0-1-1,0 1 1,0 0 0,0 0 0,0 1-6,1-1 1,0 0-1,-1 1 1,1-1 0,0 0-1,0 0 1,-1 0-1,1 0 1,0 0-1,0 0 1,0 0 0,1 0-1,1 1 1,4 3-12,1-1 1,0 0-1,0 0 1,9 3-1,5 0-249,0-2 0,1-1-1,-1 0 1,1-1-1,33-1 1,-20-3-2478,44-7 1,-47 4 604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1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11266,'0'0'9584,"1"-11"-5659,0 3-3841,0-1 1,1 1-1,0 0 1,0 0-1,1 1 1,0-1-1,0 0 0,1 1 1,6-9-1,-5 7-43,0-1 0,0 0 0,0 1 0,-2-2 0,1 1 0,2-12 0,2-1 128,-8 22-167,0 1-1,0 0 0,0 0 1,0 0-1,0 0 1,0 0-1,0 0 0,1 0 1,-1 0-1,0 0 0,0-1 1,0 1-1,0 0 0,0 0 1,1 0-1,-1 0 0,0 0 1,0 0-1,0 0 0,0 0 1,0 0-1,1 0 0,-1 0 1,0 0-1,0 0 1,0 0-1,0 0 0,1 0 1,-1 0-1,0 1 0,0-1 1,0 0-1,0 0 0,0 0 1,0 0-1,1 0 0,-1 0 1,0 0-1,0 0 0,0 0 1,0 1-1,0-1 0,0 0 1,0 0-1,0 0 1,1 0-1,-1 0 0,0 0 1,0 1-1,0-1 0,0 0 1,0 0-1,0 0 0,0 0 1,0 1-1,0-1 0,9 41 0,-6-24-14,2 4 9,13 50-33,-16-67 24,-1-1 0,1 1 0,0 0 0,0 0 0,0-1 0,0 1 0,0-1 0,1 0-1,0 0 1,0 0 0,0 0 0,0 0 0,0-1 0,5 4 0,-6-5 8,0 0 0,0 0-1,0-1 1,0 1 0,0 0 0,0-1 0,1 0 0,-1 1 0,0-1 0,0 0-1,0 0 1,1 0 0,-1 0 0,0-1 0,0 1 0,0-1 0,4-1 0,-1 0 5,-1 0 0,0 0-1,0-1 1,0 1 0,0-1 0,0 0 0,6-7 0,0-2 19,0 0 1,-1-1-1,14-24 0,5-23 113,-19 49-25,-3 19-45,0 23-14,-6-27-42,1 7-29,1 0 0,0 0-1,0 0 1,1 0 0,0-1 0,9 20 0,-9-27 10,-1 1-1,0-1 1,1 0-1,-1 0 1,1 0-1,0 0 1,0 0-1,0-1 1,1 1-1,-1-1 1,1 0-1,-1 0 1,1 0-1,0 0 1,-1-1-1,1 1 1,0-1-1,0 0 1,0 0-1,0-1 1,0 1-1,5-1 0,2 1 0,1-1 0,-1-1 0,1 0 0,-1-1 0,1 0-1,-1 0 1,14-6 0,-17 5 39,-1 1 0,-1-2 0,1 1 0,0-1 0,-1 0 0,0 0 0,0 0 0,0-1-1,0 0 1,-1 0 0,0-1 0,6-8 0,-10 13-10,12-14 503,-3 24-120,0 3-429,-7-7 5,1-1-1,-1 0 0,1 0 0,1 0 0,-1-1 0,0 1 0,1-1 1,0 0-1,0 0 0,0-1 0,5 3 0,-6-4-79,1 0 0,-1 0 0,0-1 0,1 1 0,-1-1 0,0 0 0,1 0 0,-1-1 0,1 1 0,-1-1 0,0 0 0,0 0 0,1-1-1,-1 1 1,4-3 0,-3 2-200,1 0 0,-1-1 0,0 1-1,0-1 1,0 0 0,0-1 0,-1 1-1,1-1 1,-1 0 0,0 0 0,0 0 0,-1-1-1,1 1 1,-1-1 0,5-8 0,1-11-1676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1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13851,'35'0'7677,"48"0"-5775,-73 0-1872,-8-1-59,0 1 0,1 0-1,-1 0 1,1 0 0,-1 0-1,0 0 1,1 0 0,-1 1 0,1-1-1,-1 1 1,0-1 0,1 1-1,-1 0 1,0 0 0,0 0 0,4 2-1,-6-2-34,0 0 0,0 0-1,0-1 1,0 1 0,0 0-1,0 0 1,0-1-1,0 1 1,0 0 0,-1 0-1,1-1 1,0 1 0,0 0-1,-1-1 1,1 1 0,0 0-1,-1-1 1,1 1 0,-1-1-1,1 1 1,-1 0 0,1-1-1,-1 1 1,1-1 0,-1 1-1,1-1 1,-1 0 0,-1 1-1,-21 17-1100,20-16 934,-25 17-24,-1-2 0,-35 16 0,50-24 2297,23-5-957,35-5-793,-30 0-544,28-1-661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19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58 231 14539,'-51'3'3864,"51"-3"-3835,0 0 0,0 0 1,0 0-1,0 0 0,-1 0 1,1 0-1,0-1 0,0 1 1,0 0-1,0 0 1,-1 0-1,1 0 0,0 0 1,0 0-1,0 0 0,-1 0 1,1 0-1,0 0 0,0 1 1,0-1-1,0 0 0,-1 0 1,1 0-1,0 0 0,0 0 1,0 0-1,0 0 1,0 0-1,-1 0 0,1 0 1,0 1-1,0-1 0,0 0 1,0 0-1,0 0 0,0 0 1,0 0-1,-1 1 0,1-1 1,0 0-1,0 0 1,0 0-1,0 0 0,0 1 1,0-1-1,0 0 0,0 0 1,0 0-1,0 0 0,0 1 1,22 5 886,-6-3-782,0-1 0,0-1 0,0 0 0,0-1 0,0-1 0,0-1-1,0 0 1,-1-1 0,1 0 0,26-11 0,-39 14-122,-1-1-1,0 0 1,0 0 0,1 0 0,-1 0 0,0-1-1,0 1 1,0 0 0,0-1 0,0 1 0,-1-1-1,1 0 1,0 0 0,-1 0 0,1 0-1,-1 0 1,0 0 0,0 0 0,2-3 0,-3 2 27,0 1 0,0 0 1,0-1-1,0 1 1,0 0-1,-1-1 0,1 1 1,-1 0-1,1 0 0,-1-1 1,0 1-1,0 0 1,0 0-1,0 0 0,0 0 1,0 0-1,-1 0 0,1 0 1,-1 1-1,-2-4 1,-12-9 425,-1-1-1,0 2 1,0 1 0,-1 0 0,-38-18 0,39 21-227,-10-8 47,26 16-288,1 1-1,0 0 0,-1 0 0,1 0 1,0 0-1,0-1 0,-1 1 1,1 0-1,0 0 0,0 0 0,0-1 1,-1 1-1,1 0 0,0 0 1,0-1-1,0 1 0,0 0 0,0-1 1,-1 1-1,1 0 0,0 0 1,0-1-1,0 1 0,0 0 0,0-1 1,0 1-1,0 0 0,0-1 0,0 1 1,0 0-1,0 0 0,0-1 1,0 1-1,1 0 0,-1-1 0,0 1 1,0 0-1,0-1 0,0 1 1,0 0-1,1 0 0,-1-1 0,0 1 1,0 0-1,0 0 0,1 0 0,-1-1 1,0 1-1,0 0 0,1 0 1,-1 0-1,0 0 0,0-1 0,1 1 1,21-5-431,1 3-485,1 1 1,41 3-1,2 8-1419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07:19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12 197 10930,'-3'11'545,"1"-5"-133,0 0 1,1 0-1,0 0 1,0 0-1,0 0 1,1 10-1,0-14-335,1-1 1,-1 1-1,1 0 0,-1-1 1,1 1-1,0-1 0,0 1 0,-1-1 1,1 1-1,0-1 0,0 0 1,1 1-1,-1-1 0,0 0 0,0 0 1,1 0-1,-1 0 0,0 0 1,1 0-1,-1 0 0,1 0 0,0-1 1,-1 1-1,1 0 0,-1-1 1,1 0-1,2 1 0,9 2 156,-1 0-1,1-1 1,15 1-1,-25-3-179,-1 0-1,1 0 1,-1 0-1,1 0 1,0 0-1,-1 0 1,1-1-1,-1 1 1,1-1-1,-1 0 1,1 0 0,-1 0-1,0 0 1,1 0-1,-1 0 1,0 0-1,0-1 1,0 0-1,0 1 1,0-1-1,4-3 1,-6 3 35,1 1-1,-1-1 1,1 0 0,-1 1-1,1-1 1,-1 1 0,0-1-1,0 0 1,1 1 0,-1-1-1,-1 1 1,1-1 0,0 0-1,0 1 1,0-1 0,-1 1-1,1-1 1,-1 0 0,0 1-1,1-1 1,-2-1 0,-21-31 1518,18 29-1282,-38-47 1753,-25-33 390,66 83-2452,1 0 1,-1 0-1,1 0 0,0 0 1,0-1-1,0 1 0,0 0 1,0-1-1,1 1 0,-1 0 1,0-1-1,1 1 0,0-4 1,0 5-55,0 0 0,0 0 0,0 0 0,1-1 0,-1 1 0,1 0 0,-1 0 0,1 0 0,-1 0 0,1 0 0,-1 0 0,1 0 0,0 0 1,0 0-1,-1 0 0,1 0 0,0 1 0,0-1 0,2-1 0,1 0-197,0 0-1,0 0 1,0 1 0,1 0 0,-1 0-1,1 0 1,-1 0 0,1 0 0,-1 1-1,1 0 1,-1 0 0,5 1 0,35 4-2260</inkml:trace>
  <inkml:trace contextRef="#ctx0" brushRef="#br0" timeOffset="1">246 27 15027,'109'-18'6226,"-106"36"-3570,2 9-671,-5 15-801,0 4-312,-2-5-592,-3-7-288,2-11-1248,3-1-881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0:0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43 12011,'-92'-41'5009,"95"41"-2585,8 0-751,14-1-281,12 1-72,7 5-368,1 0-248,-6 6-504,-6-3-152,-4 0-752,-9-1-376,-3-1-904,-5 2-625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0:0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13699,'0'0'5569,"3"5"-3544,4 0 895,11-3-1824,73 4-199,-39-4-153,-5 1-384,-8-3-128,-7 2-120,-4 1-40,-15-2-48,-3 1 16,-14-2-904,4-2-521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0:0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4 243 11779,'-3'3'5383,"4"5"-3941,13 14-1043,-8-16-290,-3-2-49,0 0 0,1 0 1,0 0-1,0-1 0,0 1 0,0-1 0,1 0 0,-1 0 0,1 0 0,0-1 0,0 0 0,0 0 0,0 0 0,0 0 0,0-1 1,0 0-1,7 1 0,1-2 5,1 1 0,-1-2 0,0 0 0,0-1 0,22-5 1,-32 6-57,0 0 1,0 0 0,1 0 0,-1-1 0,0 1-1,0-1 1,-1 0 0,1 0 0,0 0 0,-1 0-1,1-1 1,2-2 0,-4 3 25,0 0-1,0 0 1,0 0 0,0 0 0,0 0-1,0 0 1,-1 0 0,1 0 0,-1 0 0,0-1-1,1 1 1,-1 0 0,0 0 0,0-1-1,0 1 1,-1 0 0,1 0 0,0-1-1,-1 1 1,-1-3 0,-2-6 443,-2 0 0,1 0 0,-2 0 0,1 1 0,-2-1 0,1 2 0,-1-1 1,-16-14-1,10 9 664,-24-30 1,37 42-1078,-1 1-1,1 0 1,-1 0 0,1-1-1,0 1 1,0 0 0,0-1 0,0 1-1,1-1 1,-1 0 0,1 1-1,-1-1 1,1 1 0,0-1-1,0 0 1,0-2 0,1 3-68,-1 0 1,1 1-1,-1-1 1,1 1-1,0-1 0,0 1 1,0-1-1,0 1 1,0 0-1,0-1 1,0 1-1,0 0 0,0 0 1,0 0-1,1 0 1,-1 0-1,1 0 1,-1 0-1,2-1 0,2 1-165,-1-1 0,0 1-1,1 0 1,-1 0-1,1 0 1,0 1-1,-1-1 1,1 1-1,-1 0 1,1 0 0,-1 1-1,1 0 1,0-1-1,-1 2 1,0-1-1,8 3 1,26 21-2514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0:0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15603,'12'-5'1055,"-9"3"-662,-1 1 0,1-1 0,0 1 0,0 0 0,0 0-1,0 0 1,0 1 0,0-1 0,4 0 0,-7 2-339,1-1 0,-1 0 0,0 0 0,1 0 0,-1 0 0,0 0-1,0 1 1,1-1 0,-1 0 0,0 0 0,1 0 0,-1 1 0,0-1 0,0 0 0,0 1 0,1-1 0,-1 0 0,0 0-1,0 1 1,0-1 0,0 0 0,1 1 0,-1-1 0,0 0 0,0 1 0,0-1 0,0 0 0,0 1 0,-3 21 1076,0-9-806,1 0-1,0 0 1,0 0-1,1 0 1,1 0-1,0 0 1,1 0 0,0 0-1,6 25 1,-5-31-282,1 0 0,0 0 1,0 0-1,0-1 1,1 1-1,0-1 0,0 0 1,1 0-1,-1 0 0,1 0 1,1-1-1,-1 0 1,1 0-1,0 0 0,0-1 1,0 0-1,1 0 0,10 5 1,-12-7-5,-1-1 0,1 1-1,-1 0 1,1-1 0,-1 0 0,1 0 0,0 0 0,0-1-1,-1 0 1,1 0 0,0 0 0,0 0 0,-1-1 0,1 1 0,0-1-1,0-1 1,-1 1 0,1-1 0,-1 1 0,0-1 0,1 0-1,-1-1 1,0 1 0,0-1 0,0 0 0,-1 0 0,1 0 0,-1 0-1,1-1 1,-1 0 0,0 1 0,0-1 0,-1 0 0,1 0-1,-1-1 1,3-6 0,3-6 152,-1-1 0,-1 0 0,0-1-1,3-19 1,-7 29-189,-1 0 0,0-1-1,0 1 1,-1-1 0,0 1 0,-1 0 0,0-1-1,0 1 1,-1 0 0,-3-11 0,-2 10-1146,5 6-736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4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13051,'20'29'5433,"-19"-48"-3297,1-7-695,1-5-193,-1-5-536,1-1-232,2 7-544,-2 3-336,9 11-816,-4 4-400,6 7-961,-1 0-2680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0:0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16123,'49'26'6418,"-51"-62"-4386,-1-4-631,-2-4-705,-5-2-456,7 14-1184,-2 4-897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0:0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35 137 16155,'-35'-54'6354,"48"33"-3674,15 0-1031,13 1-289,1 7-248,5 5-624,-1 8-192,-14 11-224,1 11-8,-27 9-112,-8 1-16,-17 4-48,-15-9-80,3-2-232,3-6-208,12-12-944,13 3-657,11-10-1704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0:08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85 139 14411,'-15'13'5297,"-7"14"-4017,-4 3-47,13 0-17,4-2-208,13-5-472,14 3-120,14-5-240,5-3-96,7-4-32,-8-12-32,-10-2-16,-2-2-104,-11-4-424,0-4-392,-3-3-1000,-2-5-377</inkml:trace>
  <inkml:trace contextRef="#ctx0" brushRef="#br0" timeOffset="1">33 4 15211,'5'0'5801,"19"0"-3848,5-3-481,19 4-216,-5 2-407,-4 1-849,-1 9-504,-15-7-1497,-1 9-1224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0:09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10538,'0'0'11027,"18"7"-8979,0-7-952,21 5-216,-3-4-736,6 1-776,-2 1-1928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0:0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11 233 11907,'10'57'4048,"-10"-56"-3923,1-1 0,-1 1-1,0 0 1,0-1 0,0 1 0,0-1-1,0 1 1,0 0 0,0-1-1,0 1 1,0 0 0,-1-1-1,1 1 1,0 0 0,0-1 0,0 1-1,-1-1 1,1 1 0,0 0-1,-1-1 1,1 1 0,0-1-1,-1 1 1,1-1 0,-1 1-1,1-1 1,-1 0 0,1 1 0,-1-1-1,1 0 1,-2 1 0,2-1 21,-1 0 1,1 0-1,0 1 1,-1-1 0,1 0-1,-1 0 1,1 0 0,-1-1-1,1 1 1,0 0-1,-1 0 1,1 0 0,-1 0-1,1 0 1,0 0 0,-1 0-1,1-1 1,0 1-1,-1 0 1,1 0 0,0-1-1,-1 1 1,1 0 0,0 0-1,-1-1 1,1 1 0,0 0-1,0-1 1,-1 1-1,1 0 1,0-1 0,0 1-1,0-1 1,0 1 0,-1 0-1,1-1 1,0-28 661,3 4-498,1 1-1,1 0 1,2 0 0,0 0 0,2 1-1,0 0 1,20-35 0,-26 54-278,0 0 0,1 0 1,-1 0-1,1 0 1,0 0-1,0 1 0,0 0 1,0 0-1,6-3 0,-9 5-31,1 0 0,-1 0 1,1 1-1,-1-1 0,1 0 0,0 1 0,-1-1 0,1 1 0,0-1 0,-1 1 1,1 0-1,0 0 0,0 0 0,-1 0 0,1 0 0,0 0 0,-1 1 0,1-1 1,0 0-1,-1 1 0,1-1 0,0 1 0,-1 0 0,1 0 0,-1-1 1,1 1-1,-1 0 0,3 3 0,-3-4-2,-1 1 1,1 0-1,-1 0 1,0 0-1,1 0 1,-1 0-1,0 0 1,1 0-1,-1 0 1,0 1-1,0-1 1,0 0-1,0 0 1,0 0-1,0 0 0,-1 0 1,1 0-1,0 0 1,0 0-1,-1 0 1,1 0-1,-1 0 1,1 0-1,-1 0 1,1 0-1,-1 0 1,1-1-1,-1 1 1,0 0-1,0 0 1,1-1-1,-1 1 1,-1 1-1,-32 27 59,28-25-37,-2 3 18,5-5 11,0 0 0,0 1-1,0-1 1,1 0 0,-1 1-1,1-1 1,0 1 0,-1 0-1,-1 4 1,4-5-40,-1-1 0,1 1 0,0-1 0,0 1 0,0-1 0,0 1 0,1-1 0,-1 1 0,0-1 0,1 1 0,-1-1 0,0 1 0,1-1 0,0 0 0,-1 1 0,1-1 0,0 0 0,0 1 0,0-1 0,0 0 0,0 0 0,0 0 0,0 0 0,0 0 0,0 0 0,3 1 0,5 6-11,1-1 0,0 0 1,0-1-1,1 0 0,0 0 1,0-1-1,0-1 0,21 6 0,-1-3-200,1-1-1,33 2 1,-59-7-94,-1 0 0,0-1-1,0 1 1,1-1 0,-1 0 0,0-1 0,0 1 0,1-1 0,-1 0-1,0-1 1,0 1 0,0-1 0,0 0 0,-1 0 0,6-3 0,8-5-2655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0:1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13443,'-19'28'7655,"7"7"-5305,9-21-2044,1 0-1,0-1 1,0 20 0,2-23-156,1 1 0,0 0 0,1-1 0,0 1 0,1-1 0,0 1 0,0-1 0,1 0 0,1-1 0,10 19 0,-13-25-112,0 0 1,1 0-1,-1 0 0,1-1 1,-1 1-1,1-1 0,0 0 1,0 1-1,0-1 0,0-1 1,0 1-1,0 0 0,1-1 1,-1 0-1,4 2 0,-3-3-10,0 0 0,0 1 0,-1-1 0,1-1-1,0 1 1,0-1 0,-1 1 0,1-1 0,0 0 0,-1 0-1,1-1 1,-1 1 0,1-1 0,-1 0 0,0 1 0,1-2-1,3-2 1,-2 0 22,0 0 0,0 0 0,0 0 0,0 0 0,-1-1 0,0 0-1,0 0 1,-1 0 0,0 0 0,0-1 0,0 1 0,-1-1 0,1 0 0,-2 0 0,1 0-1,0-10 1,0-3-218,-1-1-1,0 1 0,-2-1 0,-4-28 0,5 46-100,-1-10-410,1 12 614,0 1-1,0 0 0,0 0 0,0 0 0,0-1 0,0 1 1,0 0-1,0 0 0,0-1 0,0 1 0,0 0 0,0 0 0,1 0 1,-1 0-1,0-1 0,0 1 0,0 0 0,0 0 0,0 0 1,1 0-1,-1-1 0,0 1 0,0 0 0,0 0 0,1 0 1,-1 0-1,0 0 0,0 0 0,0 0 0,1 0 0,-1 0 0,0-1 1,0 1-1,0 0 0,1 0 0,-1 0 0,0 0 0,0 0 1,1 0-1,-1 1 0,0-1 0,0 0 0,0 0 0,1 0 0,-1 0 1,0 0-1,0 0 0,0 0 0,1 0 0,-1 0 0,0 1 1,15 8-3967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0:1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9 234 11674,'-1'2'243,"0"0"-1,-1 1 0,2-1 0,-1 0 0,0 1 0,0-1 0,1 1 0,-1-1 0,1 0 0,0 1 0,0-1 0,0 1 1,0-1-1,0 1 0,0-1 0,1 1 0,0 4 0,0-6-163,0-1 1,0 1-1,0 0 0,-1-1 1,1 1-1,0-1 0,0 1 1,0-1-1,0 0 0,0 1 1,0-1-1,0 0 0,0 0 1,0 1-1,0-1 0,0 0 1,1 0-1,33-3 732,-30 2-717,-1 0 0,1 0 0,-1 0 1,1 0-1,-1-1 0,0 0 0,0 0 1,0 0-1,0 0 0,0-1 0,0 0 1,-1 1-1,1-1 0,5-7 0,-8 8-21,0 1 0,1-1 0,-1 0-1,0 0 1,-1 0 0,1-1 0,0 1-1,-1 0 1,1 0 0,-1 0 0,1 0-1,-1-1 1,0 1 0,0 0-1,0 0 1,0-1 0,-1 1 0,1 0-1,-1 0 1,1 0 0,-1-1 0,0 1-1,0 0 1,0 0 0,0 0 0,0 0-1,0 0 1,0 1 0,-1-1-1,1 0 1,-1 0 0,-1-1 0,-28-28 1187,24 26-1039,1 0 1,0-1-1,0 0 0,0-1 1,1 1-1,0-1 1,0 0-1,1 0 0,-7-13 1,11 18-206,0 1 0,-1 0 0,1-1 0,0 1 0,0 0 0,0-1 0,0 1 0,0 0 0,0-1 0,0 1 1,0 0-1,1-1 0,-1 1 0,0 0 0,1 0 0,-1-1 0,1 1 0,0 0 0,-1 0 0,1 0 0,1-2 0,1 1-17,-1-1 0,0 1 0,1 0 0,0 0 0,0 0 0,-1 0 0,1 1 0,5-3 0,4 0-119,0 0 0,1 0 0,19-2 0,-17 4-179,0 0 0,0 1 0,0 0 0,0 2 0,22 2 0,-33-2 194,-1 0 1,1 0-1,-1 0 0,1 0 0,-1 0 0,0 1 1,1-1-1,-1 1 0,0 0 0,0 0 1,0 1-1,3 2 0,-4-3 59,-1 0 0,1 0 0,-1 1-1,0-1 1,0 0 0,0 1 0,0-1 0,0 0-1,0 1 1,0-1 0,-1 1 0,0 0 0,1-1-1,-1 1 1,0-1 0,0 1 0,0-1 0,-1 1-1,0 4 1,-5 26 377,2-14 366,1 1-1,-2 36 1,5-53-643,1 0 0,-1 0 0,0-1 0,1 1 0,0 0 0,0-1 0,0 1 0,0-1 0,0 1 0,0-1 0,1 1 0,-1-1 0,1 0 0,-1 0 0,1 1 0,0-1 0,0-1 0,0 1 0,0 0 0,0 0 0,1-1 0,-1 1 0,0-1 0,1 0 0,-1 0 0,1 0 0,0 0 0,-1 0 0,1 0 0,0-1 0,-1 1 0,1-1 0,5 0 0,11 2-66,-1-2 0,1-1 0,36-6-1,-35 5-341,-15 1 186,-3 1-46,1 0 1,-1 0-1,0-1 0,1 1 1,-1-1-1,0 0 0,0 0 1,1 0-1,-1 0 0,0 0 0,3-2 1,11-8-2024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0:11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 14891,'17'1'5561,"8"-6"-4272,17 7-305,4 0-176,-6-1-360,2 3-1072,-11-1-552,-14 5-1889</inkml:trace>
  <inkml:trace contextRef="#ctx0" brushRef="#br0" timeOffset="1">0 79 16355,'5'3'6122,"0"2"-4682,13 1-432,11 1-344,5-2-279,8-1-978,2 6-743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0:1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43 209 14475,'-43'40'5737,"43"-51"-3584,7-7-433,-2-11-480,0-8-391,1-9-769,-6 2-536,0 7-1313,0 11-711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0:12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10274,'3'-6'938,"1"-1"1,0 1-1,0 0 0,1 0 0,0 0 1,0 1-1,9-8 0,-12 11-785,0 1 0,0 0 0,0 0 0,0 0 0,0 0 1,0 0-1,0 1 0,1-1 0,-1 1 0,0 0 0,1-1 0,-1 1 0,0 0 0,1 0 0,-1 0 1,0 1-1,0-1 0,1 0 0,-1 1 0,0 0 0,0-1 0,1 1 0,-1 0 0,0 0 0,0 0 0,0 1 1,0-1-1,0 0 0,2 3 0,-1-2-96,1 1 1,-1 0 0,1 0-1,-1 0 1,0 1 0,0-1-1,0 1 1,-1 0 0,0-1-1,1 1 1,-1 0 0,0 1 0,-1-1-1,1 0 1,-1 0 0,0 1-1,0-1 1,0 1 0,0-1-1,-1 1 1,0-1 0,0 1-1,0-1 1,-1 1 0,1-1-1,-1 1 1,0-1 0,0 1-1,-1-1 1,1 0 0,-1 0-1,0 0 1,0 0 0,0 0-1,-1 0 1,-2 3 0,-44 39 244,23-23 366,20-16 243,7-5 568,7-2-1471,0 0 0,0 0-1,0 0 1,0 1 0,0 0 0,0 1-1,-1 0 1,1 0 0,0 1-1,-1 0 1,1 0 0,-1 1-1,0 0 1,0 0 0,-1 0 0,1 1-1,6 7 1,-6-8-60,0 1 1,0-1-1,0-1 0,1 1 1,-1-1-1,1-1 0,15 4 1,-19-5-227,1 0 0,0 0 0,0 0 0,0-1 1,0 0-1,0 0 0,0 0 0,0-1 1,0 0-1,0 0 0,0 0 0,0 0 0,6-4 1,-3-2-3495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44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43 10594,'23'-14'2616,"-16"9"-1274,0 1 0,0 0 0,1 0 0,-1 0 0,9-2 0,-14 6-1281,-1-1 1,0 1-1,0 0 1,0 0-1,1 0 1,-1 0-1,0 0 0,0 0 1,0 0-1,1 0 1,-1 0-1,0 1 1,0-1-1,0 0 1,1 1-1,-1-1 0,0 1 1,0-1-1,0 1 1,0 0-1,0-1 1,0 1-1,0 0 1,0 0-1,0 0 1,-1-1-1,1 1 0,0 0 1,0 0-1,-1 0 1,1 0-1,0 1 1,-1-1-1,0 0 1,1 0-1,-1 0 0,1 0 1,-1 2-1,1 1-20,0 0 0,-1 0 0,1 0 0,-1 0 0,0 0 0,0-1 0,-1 1 0,1 0 0,-1 0 0,1 0 0,-3 5 0,-2 2 60,-1 0 0,-1-1 0,1 1 0,-2-1 0,1 0 0,-1-1 0,-1 0-1,0 0 1,0-1 0,-1 0 0,0-1 0,0 0 0,0 0 0,-1-1-1,0 0 1,-1-1 0,1-1 0,-21 6 0,31-9-64,0-1 1,1 0-1,-1 0 0,0 1 1,0-1-1,1 0 1,-1 0-1,0 0 0,0 0 1,0 0-1,1 0 1,-1 0-1,0 0 0,0 0 1,1-1-1,-1 1 1,0 0-1,0 0 0,1-1 1,-1 1-1,0 0 1,1-1-1,-1 1 0,0-1 1,1 1-1,-1-1 0,0 1 1,1-1-1,-1 1 1,1-1-1,-1 0 0,0 0 1,1 0-22,0 0 1,1 0-1,-1 0 1,0 0-1,0 0 1,0 0-1,1 1 1,-1-1-1,0 0 0,1 0 1,-1 0-1,1 1 1,-1-1-1,1 0 1,-1 1-1,1-1 1,-1 0-1,1 1 1,0-1-1,-1 0 1,1 1-1,0-1 1,0 1-1,-1 0 1,1-1-1,0 1 0,1-1 1,4-2-11,0 1 1,0 0 0,0 0-1,1 0 1,-1 1-1,0 0 1,0 0-1,1 1 1,-1-1-1,1 1 1,-1 1 0,0-1-1,1 1 1,-1 0-1,9 3 1,2 3-21,-1 0 0,0 0 0,0 2 1,17 12-1,-27-17-126,0 0 0,0-1 0,1 0 0,-1 0 0,0-1 0,1 1 1,0-1-1,0-1 0,-1 1 0,1-1 0,0 0 0,9-1 0,-9 0-589,-1-1-1,1 0 1,0-1 0,-1 1-1,1-1 1,-1 0 0,11-6-1,-10 5-1686,2 1-877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3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25 215 15371,'-10'47'6458,"6"-63"-3650,-6-15-1311,10-11-801,0-10-328,5 0-768,4 11-536,6 14-1825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3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0 280 9810,'8'-8'5297,"-6"-10"96,5-14-4528,-9-9-153,-5-6-424,4-2-488,0 5-1233,6 4-479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35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38 14363,'-28'-37'5697,"53"37"-3672,7 1-409,6 1-448,-3-2-352,1 5-671,-5 3-442,-10-3-1407,-1 4-784</inkml:trace>
  <inkml:trace contextRef="#ctx0" brushRef="#br0" timeOffset="1">78 155 17004,'-65'55'6417,"101"-50"-4593,10 0-615,2 2-393,-10-4-248,1 0-1072,-5 0-800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36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50 233 12811,'-9'5'948,"-24"18"1727,32-22-2613,1-1 1,-1 1-1,1-1 0,-1 1 1,1-1-1,-1 1 1,1 0-1,-1-1 1,1 1-1,0 0 0,-1-1 1,1 1-1,0 0 1,-1-1-1,1 1 0,0 0 1,0 0-1,0-1 1,0 1-1,0 0 0,0 0 1,0-1-1,0 1 1,0 0-1,0 0 0,0-1 1,0 1-1,1 0 1,-1 0-1,0-1 1,1 1-1,-1 0 0,0-1 1,1 1-1,-1 0 1,1-1-1,-1 1 0,1-1 1,-1 1-1,1-1 1,-1 1-1,2 0 0,4 3 58,0 0 0,0-1 0,0 0 0,1 0 0,-1 0-1,1-1 1,0 0 0,0 0 0,0-1 0,0 0 0,13 1 0,-5-2-99,0 0 1,0-1-1,-1 0 1,24-6-1,-33 6-39,-1 0 0,0 0 1,0-1-1,0 1 0,0-1 0,0 0 0,-1 0 0,1 0 1,0 0-1,-1-1 0,0 0 0,1 1 0,-1-1 0,0-1 1,0 1-1,-1 0 0,1-1 0,-1 1 0,0-1 0,2-4 1,-2 4 95,-1 0 1,0-1 0,0 1 0,-1 0 0,1-1 0,-1 1 0,0-1 0,0 1 0,0-1 0,-1 1 0,0 0 0,0-1 0,0 1 0,0 0 0,-1-1 0,1 1 0,-1 0-1,0 0 1,-4-5 0,-4-4 369,0-1 0,-1 1-1,-1 1 1,0 0 0,-1 1-1,0 0 1,-1 1-1,-17-10 1,-13-11 196,43 31-648,1 0-1,0 0 1,0 0-1,0 0 1,0 0-1,-1 0 1,1 0-1,0 0 0,0-1 1,0 1-1,0 0 1,-1 0-1,1 0 1,0 0-1,0 0 1,0 0-1,0 0 1,0 0-1,0 0 0,-1-1 1,1 1-1,0 0 1,0 0-1,0 0 1,0 0-1,0 0 1,0-1-1,0 1 1,0 0-1,0 0 1,0 0-1,0 0 0,0-1 1,0 1-1,0 0 1,0 0-1,0 0 1,0 0-1,0-1 1,0 1-1,0 0 1,0 0-1,0 0 0,0 0 1,0 0-1,0-1 1,0 1-1,0 0 1,0 0-1,0 0 1,0 0-1,1 0 1,-1-1-1,0 1 0,0 0 1,0 0-1,0 0 1,0 0-1,0 0 1,1 0-1,-1 0 1,0-1-1,12 0-445,-11 1 410,141-7-6032,-81 6 1743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3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44 13395,'-6'18'5641,"-7"16"-3248,6 10-1033,11 2-320,22-6-424,14-2-128,20-24-160,4-9 48,-14-24-15,-9-14-9,-18-14-104,-12-5-184,-13 0-520,-7 5-625,-8 14-1631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3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0 381 15035,'64'86'5601,"-68"-112"-4256,8-5-337,2-16-488,4 2-136,4-2-784,-1 1-648,-8 14 1096</inkml:trace>
  <inkml:trace contextRef="#ctx0" brushRef="#br0" timeOffset="1">103 110 13387,'-8'-61'5724,"8"60"-5502,0-1-1,0 1 1,0-1 0,0 1 0,0-1 0,1 1 0,-1 0 0,0-1-1,1 1 1,0 0 0,-1-1 0,1 1 0,0 0 0,-1 0 0,1-1-1,0 1 1,0 0 0,0 0 0,0 0 0,0 0 0,0 0 0,0 0-1,0 0 1,3-1 0,30-7 1232,-27 7-1087,6 0-108,-1 0 0,1 1 1,-1 1-1,1 0 0,0 0 1,13 4-1,-22-4-246,0 0 0,-1 1 0,1-1 0,0 1 0,-1 0 0,1 0 0,-1 1 0,0-1 0,1 1 1,-1-1-1,0 1 0,0 0 0,0 1 0,0-1 0,0 0 0,-1 1 0,1-1 0,-1 1 0,1 0 0,-1 0 0,0 0 0,0 0 1,0 0-1,-1 1 0,3 4 0,-4-4-23,0 0-1,0 1 1,0-1 0,0 0 0,-1 0 0,0 0-1,0 1 1,0-1 0,0 0 0,0 0-1,-1-1 1,0 1 0,0 0 0,0 0 0,0-1-1,-1 1 1,1-1 0,-1 0 0,0 0 0,-5 5-1,-7 6-10,0-1 0,-1-1-1,-19 11 1,14-10-401,-1-2 0,0 0 1,-1-2-1,-45 14 0,65-23-618,5 1-271,11 0-1846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37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24 9202,'10'-23'4473,"-33"54"-1112,13 8-2049,10 0 24,5-2-320,18 2-167,3-13-305,3-6-160,2-12-176,-8-5-56,5-13-368,-2-8-288,-2-11-625,0-7-407,-11 4-1208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3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24 15475,'9'-4'5970,"22"-5"-4370,2 1-424,-1 5-480,7 3-304,-8 5-776,-5 3-616,-18 2-1392</inkml:trace>
  <inkml:trace contextRef="#ctx0" brushRef="#br0" timeOffset="1">0 148 14843,'13'3'5081,"16"5"-5177,10-3-808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3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16852,'1'1'269,"0"1"1,0-1-1,0 1 1,0-1-1,0 0 1,1 0-1,-1 0 1,1 0-1,-1 0 1,1 0-1,-1 0 1,1 0-1,-1-1 1,1 1-1,0 0 1,-1-1 0,1 1-1,0-1 1,2 0-1,-3-1-91,0 0 1,0-1-1,-1 1 0,1-1 0,0 1 1,-1-1-1,1 1 0,-1-1 0,0 1 1,1-1-1,-1 1 0,0-1 1,0 0-1,0 1 0,0-3 0,8-44 1076,-4 38-1106,0-1 0,1 1 0,0 0-1,1 0 1,0 0 0,1 1 0,-1 0 0,2 0-1,0 1 1,13-12 0,-15 14-138,1 1 0,0 0 0,0 1 0,0 0 0,0 0 1,0 0-1,1 1 0,0 0 0,0 0 0,0 1 0,0 0 0,0 1 0,0 0 0,0 0 0,12 1 0,-19-1-27,0 1-1,1 0 0,-1 0 0,0 0 1,1 1-1,-1-1 0,0 0 0,0 0 1,1 1-1,-1-1 0,0 1 0,0-1 0,0 1 1,0-1-1,1 1 0,-1 0 0,0-1 1,1 3-1,-1-3 2,-1 1 0,0 0 0,0-1 0,0 1 0,0 0 0,0-1 0,0 1 0,-1-1 1,1 1-1,0 0 0,0-1 0,0 1 0,0-1 0,-1 1 0,1 0 0,0-1 0,-1 1 0,1-1 0,0 1 0,-1-1 0,1 1 0,-1-1 0,1 1 0,-1-1 1,0 1-1,-40 27-337,27-20 330,2-2 36,1 0 0,0 0 0,0 1 0,1 0-1,0 1 1,0 0 0,0 1 0,1 0 0,-8 11-1,16-19-2,1 0 0,-1 0-1,0 1 1,1-1 0,-1 0-1,0 1 1,1-1 0,0 0-1,-1 1 1,1-1 0,0 0-1,0 1 1,0-1 0,-1 1-1,1-1 1,1 0 0,-1 1-1,0-1 1,0 0 0,1 1-1,-1-1 1,0 0 0,1 1-1,-1-1 1,1 0 0,0 1-1,-1-1 1,1 0 0,0 0-1,0 0 1,0 0 0,0 0-1,0 0 1,0 0-1,0 0 1,0 0 0,0 0-1,0-1 1,1 1 0,-1 0-1,0-1 1,0 1 0,3 0-1,6 3 31,-1-1 0,1 0-1,0 0 1,17 1-1,25 3-154,68 0 1,-96-8-917,0 0 1,41-8 0,-38 0-1408,-12-1 409</inkml:trace>
  <inkml:trace contextRef="#ctx0" brushRef="#br0" timeOffset="1">690 151 11322,'62'-76'4977,"-61"87"-2096,-1 9-1089,5 12-351,5 6-145,14-3-392,15-2-120,17-17-111,9-9-25,-5-19-104,-10-14-120,-22-11-280,-14-4-96,-14-6-200,5 2-200,-10 10-912,7 11-481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38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19 208 13667,'-6'17'954,"4"-10"-507,-1-1-1,1 1 1,0 0 0,1 0-1,0 0 1,-1 7-1,2-13-381,0 0 0,1 0 0,-1 0 0,0-1 1,0 1-1,0 0 0,1 0 0,-1 0 0,0 0 0,1-1 0,-1 1 0,0 0 0,1 0 0,-1-1 0,1 1 0,0 0 0,-1-1 0,1 1 0,-1-1 1,2 2-1,0-1 19,-1-1 0,1 1 0,0-1 1,0 1-1,-1-1 0,1 0 1,0 1-1,0-1 0,-1 0 1,1 0-1,0 0 0,0 0 0,2-1 1,4 0 154,0-1 1,0 1 0,0-1 0,-1-1-1,1 1 1,-1-1 0,0-1-1,1 1 1,-2-1 0,14-9-1,-17 10-145,0 0-1,-1 0 0,1 0 0,-1 0 1,1 0-1,-1-1 0,0 1 0,0-1 1,0 1-1,-1-1 0,1 0 0,-1 0 1,0 1-1,0-1 0,0 0 0,0 0 0,-1 0 1,0 0-1,0 0 0,0 0 0,0 0 1,-1 0-1,0-5 0,-2 0 116,0 0 0,0 1 1,-8-15-1,7 16-111,0-1 0,0 0 1,1 0-1,0 0 1,-3-16-1,6 22-124,0 0 0,0 0 0,0 0 0,0 0 0,0 0 0,0 0 0,1 0 0,-1 0 0,1 0 0,0 1 0,-1-1 0,1 0 0,0 0 0,0 0 0,0 1 0,0-1 0,0 0 0,1 1 0,-1-1 0,0 1 0,1 0 0,-1-1 0,1 1 0,0 0 0,-1 0 0,1 0 0,0 0 0,-1 0 0,5-1 0,-2 0-108,0 1 0,0-1 0,0 1 0,0 0 0,0 0 0,0 1 0,1-1 0,-1 1 0,0 0 0,0 0 1,1 1-1,-1-1 0,5 2 0,3 1-358,0 1-1,-1 0 1,13 7 0,21 8-459,-43-18 1001,-1-1-1,0 1 0,0-1 0,0 1 0,0 0 0,0-1 0,0 1 0,0 0 0,0 0 0,0 0 0,0 0 0,0 0 1,0 0-1,0 0 0,-1 0 0,1 0 0,0 0 0,-1 0 0,1 1 0,-1-1 0,1 0 0,-1 0 0,0 1 0,0-1 1,1 0-1,-1 0 0,0 2 0,-5 40 2142,1-17-1320,4-22-817,0 1-1,0-1 0,0 0 0,0 0 1,1 0-1,0 0 0,0 0 0,0-1 0,0 1 1,0 0-1,1 0 0,0-1 0,0 1 1,0-1-1,0 1 0,0-1 0,1 0 1,-1 0-1,1 0 0,0 0 0,0 0 0,0-1 1,1 1-1,-1-1 0,0 0 0,1 0 1,-1 0-1,1 0 0,0-1 0,0 1 0,0-1 1,-1 0-1,6 0 0,8 2-14,-1-1 0,1 0-1,0-1 1,0-1 0,0-1-1,0 0 1,0-2 0,0 0-1,16-5 1,-29 7-221,-1-1 1,1 0 0,0 0-1,-1-1 1,1 1-1,-1-1 1,0 1-1,0-1 1,0 0-1,0 0 1,-1 0-1,1-1 1,-1 1-1,0-1 1,0 1 0,0-1-1,0 0 1,2-7-1,16-26-4244,-8 18 1882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4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13 130 9930,'-1'-10'280,"-5"-49"3747,3 52-1343,1 38-369,2-16-1695,1 1 0,4 29 0,-4-38-516,1-1 1,-1 1-1,1-1 0,1 1 1,-1-1-1,1 0 0,0 0 1,1 0-1,4 7 0,-7-13-67,-1 1 0,1 0 0,-1-1 0,0 1 0,1-1 0,0 1 0,-1-1 0,1 1 0,-1-1 0,1 1 0,-1-1 0,1 0 0,0 1 0,-1-1 0,1 0 0,0 0 0,0 1 0,-1-1 0,1 0 0,0 0 0,-1 0 0,1 0 0,0 0 0,0 0 0,-1 0 0,1 0 0,0 0 0,0 0 0,-1 0 0,1-1 0,0 1 0,-1 0 0,1 0 0,0-1 0,-1 1 0,1 0 0,0-1 0,-1 1 0,1-1 0,-1 1 0,1-1 0,-1 1 0,1-1-1,-1 1 1,1-1 0,-1 0 0,0 1 0,1-1 0,0-1 0,14-33 1516,-2-48 179,2 0-1107,-15 82-685,0 0 1,0 0-1,0-1 0,0 1 1,1 0-1,-1 0 1,0 0-1,1 0 0,-1 0 1,1 0-1,-1 0 0,1 0 1,0 0-1,-1 0 0,1 0 1,0 0-1,0 0 0,0 0 1,-1 1-1,1-1 1,0 0-1,0 1 0,0-1 1,0 0-1,0 1 0,0-1 1,1 1-1,-1 0 0,0-1 1,0 1-1,2 0 1,8 1-1942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3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14139,'67'-19'9391,"6"8"-6503,-61 9-2829,0 2 1,1 0-1,-1 0 1,0 1-1,0 0 1,0 1-1,0 1 1,0 0-1,17 6 0,-27-8-161,1 0 0,-1 0 0,0 0 0,1 0 0,-1 1-1,0-1 1,0 1 0,0 0 0,0-1 0,0 1-1,0 0 1,0 0 0,-1 0 0,1 0 0,-1 0 0,0 1-1,1-1 1,-1 0 0,0 1 0,0-1 0,1 6-1,-2-6-98,0 1 0,0 0 0,-1-1-1,1 1 1,-1-1 0,1 1-1,-1-1 1,0 1 0,0-1 0,0 1-1,0-1 1,-1 0 0,1 1 0,-1-1-1,1 0 1,-1 0 0,0 0-1,1 0 1,-1-1 0,0 1 0,-3 2-1,-8 5-622,1-1 0,-1 0 0,0-1 0,-1 0 0,0-1 0,-23 7 0,-47 10 322,10-3 3578,67-16-961,12-2-714,23-1-78,-20 0-1146,117 5-489,-52 1-1482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39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24 290 14211,'27'75'5575,"-27"-74"-5514,0-1 1,0 0 0,1 1-1,-1-1 1,0 0 0,0 1-1,0-1 1,0 0 0,0 1-1,0-1 1,0 1 0,0-1-1,0 0 1,0 1 0,0-1-1,0 1 1,0-1 0,0 0-1,0 1 1,0-1 0,0 0-1,0 1 1,0-1 0,-1 0-1,1 1 1,0-1 0,0 0-1,0 1 1,-1-1 0,1 0-1,0 1 1,0-1 0,-1 0-1,1 0 1,0 1 0,-1-1-1,1 0 1,0 0 0,-1 0 0,1 1-1,0-1 1,-1 0 0,1 0-1,0 0 1,-1 0 0,1 0-1,0 0 1,-1 0 0,1 0-1,-1 0 1,1 0 0,0 0-1,-1 0 1,1 0 0,-1 0-1,0 0 1,-17-11 2221,15 8-2084,1 0-1,0 0 1,0 0-1,0-1 1,0 1-1,0-1 1,1 0-1,0 1 1,0-1-1,0 0 1,0 0-1,0 1 1,1-1-1,-1 0 1,1 0-1,0 0 1,1 0-1,0-5 1,1-6 86,1-1 0,0 1 1,8-21-1,-1 7-67,25-49-1,-29 68-210,0 0 1,0 0-1,1 0 0,0 1 1,1 0-1,0 0 0,16-13 1,-20 20-30,0 0 0,0 0 0,0 0 0,0 0 0,0 1 0,1 0 0,-1 0 0,0 0 0,1 0 0,-1 1 0,1 0 0,-1 0 0,6 0 0,-9 0 1,0 0 0,1 0 0,-1 0-1,0 0 1,1 1 0,-1-1-1,1 0 1,-1 1 0,0-1-1,0 1 1,1-1 0,-1 1 0,0-1-1,0 1 1,0 0 0,1 0-1,-1 0 1,0-1 0,0 1-1,0 0 1,-1 0 0,1 0 0,0 1-1,0-1 1,0 0 0,-1 0-1,1 0 1,-1 1 0,1-1 0,-1 0-1,1 0 1,-1 1 0,0-1-1,1 1 1,-1-1 0,0 0-1,0 1 1,0-1 0,0 0 0,0 1-1,-1-1 1,1 0 0,-1 3-1,-2 4-30,-1 0 1,0 0-1,0-1 0,-1 1 0,0-1 0,0 0 0,-1 0 0,1-1 0,-2 0 0,-12 10 1,11-8 50,-1 0 0,1 0 0,0 1 0,-10 15 1,17-23 10,0 1 0,1-1 0,-1 0 1,0 0-1,1 1 0,-1-1 1,1 1-1,-1-1 0,1 0 0,0 1 1,-1-1-1,1 1 0,0-1 1,0 1-1,0-1 0,0 1 1,0-1-1,1 1 0,-1-1 0,0 1 1,1-1-1,-1 0 0,1 1 1,-1-1-1,1 0 0,0 1 0,-1-1 1,1 0-1,0 0 0,0 1 1,0-1-1,0 0 0,0 0 0,0 0 1,0 0-1,0 0 0,1-1 1,-1 1-1,3 1 0,4 2 47,0 0-1,1-1 1,-1 0-1,1-1 1,11 2-1,15 2 109,39 0-1,-40-3-1767,52 9 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3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16171,'18'3'6490,"21"0"-4026,15-1-927,3-2-497,1 2-384,-1-1-696,-10 4-496,-13 2-1545,-8 1-975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4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15763,'20'0'6298,"9"-7"-3890,34 0-1624,12 6-79,0-1-457,-4 4-568,-16 3-1473,-6-2-831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4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9890,'9'10'10789,"4"-2"-5274,11 9-4862,-16-10-564,14 11 130,0-1 0,40 22 0,1-7-50,-39-21-161,-1 1 0,0 1 1,0 1-1,35 29 0,-57-42-5,1 0 0,-1 0 0,0 0 0,0 1 0,0-1 0,0 0 0,0 0 0,-1 1 0,1-1 0,0 0 0,0 1 0,-1-1 0,1 1 0,-1-1 0,1 1 0,-1-1 0,0 1 0,0-1 0,0 1 0,0-1-1,0 1 1,0-1 0,0 1 0,0-1 0,0 1 0,-1-1 0,1 1 0,0-1 0,-1 1 0,0-1 0,1 1 0,-1-1 0,0 0 0,0 1 0,0-1 0,1 0 0,-3 2 0,-3 3 31,0 0 1,-1-1-1,1 0 0,-1 0 1,-14 7-1,-100 46 268,80-40-477,0 1 0,-40 27 0,75-42-40,4-3-62,-1 1 1,1 0-1,-1-1 1,1 1-1,-1 0 0,1 0 1,0 1-1,0-1 1,0 0-1,0 1 1,0-1-1,1 1 0,-3 3 1,1 10-5732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4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33 370 11234,'-33'35'3981,"34"-35"-3890,-1 0 0,0 0-1,0 0 1,0 0 0,0 0-1,0 0 1,1 0 0,-1 0 0,0 0-1,0 0 1,0 0 0,0 0-1,0 0 1,1 1 0,-1-1 0,0 0-1,0 0 1,0 0 0,0 0-1,0 0 1,0 0 0,0 1-1,0-1 1,1 0 0,-1 0 0,0 0-1,0 0 1,0 0 0,0 1-1,0-1 1,0 0 0,0 0-1,0 0 1,0 0 0,0 0 0,0 1-1,0-1 1,0 0 0,0 0-1,0 0 1,0 0 0,0 1-1,0-1 1,0 0 0,-1 0 0,1 0-1,0 1 1,13-7 726,2-6-145,-1-1 0,-1 0 0,0 0 0,-1-2 0,18-25 1,-12 11-243,-1 0 1,-1-1 0,-2-1 0,-1 0-1,-1-1 1,8-37 0,-20 69-410,10-31 562,-10 31-550,0-1-1,0 0 1,0 0 0,1 0-1,-1 1 1,0-1 0,1 0-1,-1 0 1,0 1-1,1-1 1,-1 0 0,1 0-1,-1 1 1,1-1 0,0 1-1,-1-1 1,1 0 0,-1 1-1,1-1 1,0 1 0,0 0-1,-1-1 1,1 1 0,0-1-1,0 1 1,0 0 0,0 0-23,0 1 1,0 0 0,0 0-1,0 0 1,-1 0 0,1 0-1,0 0 1,-1 0 0,1 0 0,-1 0-1,1 0 1,-1 0 0,0 1-1,1-1 1,-1 0 0,0 0-1,0 0 1,0 0 0,0 1 0,0-1-1,0 0 1,0 0 0,0 0-1,-1 2 1,2 7 11,4 27-283,1-1 0,3 1 0,0-2-1,19 44 1,-15-49-1546,1 0-1,30 46 1,-19-43-550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4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15323,'7'0'6218,"4"-3"-3666,20 0-2032,10 5-232,17 2-368,12 3-408,6 8-1432,-7-1-209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4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15851,'5'34'7664,"8"1"-5407,21 30-2404,-29-56 757,2 2-510,0 0 1,0 0 0,1-1-1,0-1 1,16 16-1,-23-24-80,1 1 0,0-1-1,-1 1 1,1-1 0,0 1-1,0-1 1,0 0 0,0 0-1,0 0 1,0 0 0,0 0-1,0 0 1,1-1 0,-1 1 0,0-1-1,0 1 1,1-1 0,-1 0-1,0 0 1,0 0 0,1 0-1,-1 0 1,0-1 0,1 1 0,-1-1-1,0 1 1,0-1 0,0 0-1,0 0 1,0 0 0,0 0-1,0 0 1,0-1 0,0 1-1,0 0 1,0-1 0,-1 0 0,1 1-1,2-4 1,4-7 60,-1-1 0,0 1 0,-1-1 0,0-1 0,-1 1 0,-1-1 0,4-17 0,-3 10-491,2 1 0,11-27-1,-16 44 231,8-14-1039,-9 17 1109,0-1 0,-1 1-1,1 0 1,-1-1-1,1 1 1,0 0 0,-1 0-1,1-1 1,-1 1-1,1 0 1,0 0 0,-1 0-1,1 0 1,0 0-1,-1 0 1,1 0 0,0 0-1,-1 0 1,1 0-1,0 0 1,-1 0 0,1 1-1,0-1 1,-1 0-1,1 0 1,1 1 0,18 12-3701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4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13 422 13707,'1'-45'8548,"1"0"-3457,8-45-2090,-5 64-3077,0-1-1,2 1 0,1 0 0,16-35 1,-20 53 85,0 1 0,0-1-1,1 1 1,-1 0 0,10-9 0,-12 14-17,0 0-1,0 0 0,0 0 1,1 0-1,-1 1 1,1-1-1,-1 1 1,1-1-1,0 1 1,-1 0-1,1 0 1,0 0-1,0 0 1,0 1-1,0-1 1,0 1-1,5-1 1,-6 2-30,-1-1 0,1 0 0,0 1 0,-1-1 0,1 1 0,-1-1 0,1 1 0,-1 0 0,1 0 0,-1-1 0,0 1 0,1 0 0,-1 0 0,0 1 0,0-1 0,0 0 1,0 0-1,0 0 0,0 1 0,0-1 0,0 1 0,0-1 0,-1 1 0,1-1 0,-1 1 0,1-1 0,-1 1 0,1-1 0,-1 1 0,0-1 0,0 1 0,0 0 0,0-1 0,0 1 0,0 0 0,0 2 0,-1 3-99,1 0 0,-1 0-1,-1 0 1,1 0 0,-1-1-1,0 1 1,-3 7 0,-1-4 44,0 0 1,-1 0-1,0 0 1,0-1 0,-1 1-1,0-2 1,-1 1-1,-12 8 1,1-2 537,-2-1 0,-38 20-1,117-36 236,-49 2-741,0 0-1,0 0 1,0 1-1,0 0 1,-1 0-1,1 0 1,0 1-1,-1 1 1,1-1-1,-1 1 1,0 0-1,0 1 1,0 0-1,0 0 1,-1 0-1,1 1 1,-1 0-1,-1 0 1,1 1-1,0 0 1,-1 0-1,5 7 0,-9-11 46,0 0-1,0 0 0,1 0 0,-1 0 1,1-1-1,-1 1 0,1-1 0,-1 1 1,1-1-1,0 1 0,0-1 0,0 0 0,0 0 1,0 0-1,0 0 0,4 1 0,-3-2 23,-1 0 0,1 0 0,0 0 0,-1-1 0,1 1 0,-1-1 0,1 0-1,-1 1 1,1-1 0,-1-1 0,1 1 0,-1 0 0,4-3 0,8-5 201,-1 0 0,0-1 0,-1-1 0,0 0 0,0-1-1,-1 0 1,-1 0 0,0-1 0,-1-1 0,12-21 0,-17 27-58,-1 1-7,1 1-1,0-1 1,0 1 0,1 0 0,5-5 0,-10 10-128,1 0 1,0 0-1,0 1 1,0-1 0,0 0-1,-1 1 1,1-1-1,0 1 1,0-1-1,0 1 1,0-1-1,1 1 1,-1 0-1,0-1 1,0 1-1,0 0 1,0 0-1,0 0 1,0 0-1,0 0 1,0 0-1,0 0 1,1 0-1,-1 1 1,0-1-1,0 0 1,0 1-1,0-1 1,0 0 0,0 1-1,0-1 1,0 1-1,0 0 1,0-1-1,-1 1 1,1 0-1,0 0 1,0-1-1,0 1 1,0 2-1,7 7 0,0 0 0,-1 1 0,11 22 0,4 6-274,44 70-5261,-54-86 2230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4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0 350 15995,'7'0'6474,"12"0"-3810,9 3-815,16 4-609,0-1-280,0-3-672,-4 1-608,-11-4-1456,-7-4-953</inkml:trace>
  <inkml:trace contextRef="#ctx0" brushRef="#br0" timeOffset="1">324 1 16908,'-8'11'6937,"11"18"-4288,3 2-1001,28 8-704,9-8-400,12-10-264,8-10-192,6-15-600,0-6-664,-20-6-1857,-11-1-2720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4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14851,'106'47'6362,"-101"-75"-3130,-5-6-1175,1-2-897,-2-1-280,1 12-1144,0 6-808,-3 11-1737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4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0 588 12803,'15'-4'5089,"34"-16"-2905,14-12-847,18-29-225,5-13-48,5-9-456,-6-3-168,8 14-288,-7 10-88,-28 18-368,-4 15-376,-31 15-760,-4 7-441,-14 15-815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44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0 458 13427,'20'-21'5729,"12"-10"-3328,22-18-953,3 0 0,9-6-400,4-5-135,-1 8-369,-9-2-368,-18 15-736,-18 13-481,-17 13-1183,1 5-497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4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15795,'13'10'5970,"26"7"-4194,15 3-352,34-1-39,17-4-233,25-5-488,0-2-232,-13-3-568,-21 0-360,-37-4-624,-19 4-369,-28-2-575,-9 6-40,-19 5-353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4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15787,'14'5'6138,"20"3"-4138,18 3-167,41-6-169,8 2-224,29-4-528,-10-6-328,-21 3-552,-14 1-392,-44-2-880,-11 6-496,-26-7-1057,-11 2-367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4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1 343 9682,'2'2'6717,"4"-5"-4466,5-7-983,25-31 1440,34-52 1,-1 0-1228,-47 66-1135,-10 11 69,0 0-1,29-25 1,-41 41-396,0-1 0,1 1 0,-1-1 1,1 1-1,-1 0 0,1-1 0,-1 1 0,1 0 0,0-1 1,-1 1-1,1 0 0,-1 0 0,1 0 0,0-1 0,-1 1 0,1 0 1,-1 0-1,1 0 0,0 0 0,-1 0 0,1 0 0,0 0 0,-1 0 1,1 1-1,-1-1 0,1 0 0,0 0 0,-1 0 0,1 1 0,-1-1 1,1 0-1,-1 1 0,1-1 0,-1 0 0,1 1 0,0 0 0,11 19 93,-9-15-70,44 94 75,14 25-1502,-49-105-370,0 0 1,16 18 0,-19-27-1123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4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15243,'11'-1'5729,"5"-4"-4144,33 2-1249,10 1-264,12 4-928,6 6-761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46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13667,'3'20'6298,"-3"-20"-6245,10-34 3211,-4 13-2768,14-38 706,-18 55-1158,0-1 1,0 1-1,0-1 0,0 1 0,1 0 0,0 0 0,0 0 0,0 1 0,0-1 0,6-4 0,-8 7-46,0 1-1,0-1 1,0 1-1,0 0 0,0-1 1,1 1-1,-1 0 0,0 0 1,0 0-1,0 0 0,0 0 1,1 0-1,-1 0 0,0 0 1,0 0-1,0 1 1,0-1-1,0 0 0,1 1 1,-1-1-1,0 1 0,0-1 1,0 1-1,1 1 0,22 19-17,-20-17 30,12 13 56,-4-4-43,0-1 1,0-1-1,17 13 0,-27-22-6,1-1 1,-1 1-1,1 0 0,-1-1 0,1 0 1,0 1-1,-1-1 0,1 0 0,0 0 0,0-1 1,0 1-1,0-1 0,-1 1 0,1-1 1,0 0-1,0 0 0,0 0 0,0 0 1,0-1-1,0 1 0,0-1 0,0 0 0,-1 0 1,6-2-1,-5 1 52,-1 0-1,0 0 1,0 0 0,0 0-1,-1-1 1,1 1 0,0-1 0,-1 1-1,1-1 1,-1 0 0,0 1-1,0-1 1,0 0 0,0 0 0,-1 0-1,1 0 1,-1 0 0,0 0-1,0 1 1,0-1 0,0 0 0,-1-4-1,0-11 264,-1 0 1,-7-24-1,6 29-257,0 0-17,1 7-99,1-1 0,-1 1 1,1-1-1,1 0 1,-1-11-1,1 17-30,0 0 0,1 0 0,-1 0 0,0 0 0,0 0 0,1 0 0,-1 0 0,1 0-1,-1 0 1,1 1 0,-1-1 0,1 0 0,-1 0 0,1 0 0,0 0 0,0 1 0,-1-1 0,1 0 0,0 1 0,0-1-1,0 0 1,0 1 0,-1-1 0,1 1 0,0 0 0,0-1 0,0 1 0,0 0 0,0-1 0,0 1 0,0 0-1,1 0 1,-1 0 0,0 0 0,0 0 0,0 0 0,0 0 0,0 0 0,0 1 0,0-1 0,0 0 0,0 1-1,1 0 1,41 11-2825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4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79 9026,'5'-15'1374,"1"0"-1,11-19 1,-15 32-1237,-1 1 1,1 0-1,-1 0 1,1-1-1,-1 1 0,1 0 1,0 0-1,-1 1 1,1-1-1,0 0 1,0 0-1,0 1 1,0-1-1,0 1 0,0 0 1,0 0-1,0-1 1,-1 1-1,1 0 1,0 1-1,0-1 1,0 0-1,0 1 0,0-1 1,0 1-1,0-1 1,0 1-1,-1 0 1,1 0-1,0 0 0,0 0 1,-1 0-1,3 2 1,-3-1-57,0 1-1,-1 0 1,1 0 0,-1 0 0,1 0-1,-1 0 1,0 0 0,0 0 0,-1 0 0,1 0-1,0 0 1,-1 0 0,0 0 0,0 0-1,0 0 1,0-1 0,-2 5 0,-27 45 764,-126 137 1950,145-174-2056,10-9 339,24-9 178,-16 2-1452,26-7 243,-10 2-109,49-7 0,-63 13-195,1 0-1,-1 0 1,1 1-1,-1 0 1,1 0-1,-1 1 1,0 0-1,15 6 1,-22-7 131,22 6-1901,-23-6 1910,-1-1 0,1 0 0,-1 0 0,0 0 0,1 0 0,-1 0 0,1 0-1,-1 0 1,0 0 0,1 0 0,-1 0 0,1 0 0,-1 0 0,0 0 0,1 0-1,-1 0 1,1 0 0,-1 0 0,0 0 0,1-1 0,-1 1 0,0 0 0,1 0-1,-1 0 1,0-1 0,1 1 0,-1 0 0,0-1 0,1 1 0,-1 0 0,0 0-1,0-1 1,0 1 0,1-1 0,-1 1 0,0 0 0,0-1 0,0 1 0,0 0-1,1-1 1,-1 1 0,0-1 0,0 1 0,0 0 0,0-1 0,0 1 0,0-1-1,0 1 1,0 0 0,0-1 0,-1 0 0,-3-15-3955</inkml:trace>
  <inkml:trace contextRef="#ctx0" brushRef="#br0" timeOffset="1">45 137 9986,'-8'-2'4921,"-6"2"-1440,7 0-1009,18 2-935,11 3-361,10 1-672,14 3-152,-1 0-520,-3 4-544,-1-3-1352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47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62 214 13587,'-8'-13'6401,"-12"-21"-2056,6 1-2664,4-9-1105,2 0-280,8 16-1168,-2 3-809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47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25 15163,'-96'-25'6002,"109"28"-3922,2 1-216,19 2-303,0-4-361,-1-2-552,6 1-240,-10 3-568,7 4-416,1 2-1576,-1 3-1001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4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35 176 14443,'-1'2'353,"-1"0"-1,1 1 1,0-1 0,0 0 0,0 0-1,0 1 1,0-1 0,1 1-1,-1 4 1,1-7-285,0 1 0,0-1 0,0 1 0,0-1 0,0 1 0,0-1 0,0 1 0,0-1 0,1 1-1,-1-1 1,0 1 0,0-1 0,1 0 0,-1 1 0,0-1 0,1 1 0,-1-1 0,0 0 0,1 1 0,-1-1 0,0 0 0,1 1 0,-1-1 0,1 0 0,-1 0 0,1 1 0,-1-1 0,1 0 0,0 0-1,5 1 121,-1-1-1,1 0 0,-1 0 1,1 0-1,0-1 0,-1 0 0,1 0 1,7-3-1,-8 3-43,1 0-1,-1-1 1,1 1 0,-1-1-1,1-1 1,-1 1 0,0-1 0,0 0-1,0 0 1,0 0 0,4-4-1,-9 6-102,0 1 0,0-1 0,1 1 0,-1-1 0,0 0 0,0 1 0,0-1 0,0 1 0,0-1-1,0 0 1,0 1 0,0-1 0,0 1 0,0-1 0,0 0 0,0 1 0,0-1 0,0 1 0,-1-1 0,1 1-1,0-1 1,0 0 0,-1 1 0,1-1 0,0 1 0,-1-1 0,1 1 0,-1-1 0,1 1 0,-1-1 0,-18-12 737,14 10-554,-65-46 1528,63 43-1623,0-1 0,0 1 0,0-1 0,1-1 0,0 1-1,-10-16 1,15 22-127,1 1 0,0-1 1,-1 0-1,1 0 0,-1 1 0,1-1 0,0 0 0,-1 0 0,1 1 0,0-1 0,0 0 0,0 0 0,0 1 0,-1-1 0,1 0 0,0 0 0,1 0 0,-1 1 0,0-1 0,0 0 0,0 0 0,0 0 0,0 1 0,1-1 0,-1 0 0,0 0 0,1 1 1,-1-1-1,1 0 0,-1 1 0,1-1 0,-1 0 0,1 1 0,-1-1 0,1 1 0,0-1 0,-1 1 0,1-1 0,0 1 0,-1-1 0,1 1 0,0 0 0,-1-1 0,1 1 0,0 0 0,0 0 0,0-1 0,-1 1 0,1 0 0,0 0 0,0 0 1,0 0-1,-1 0 0,1 0 0,1 1 0,5-2-109,0 1 0,-1 1 1,1-1-1,0 1 1,9 3-1,-6-1-560,-1 1 0,1 0 0,-1 1 0,10 5 0,10 7-2347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4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97 14491,'5'-3'240,"6"-2"928,0 0 0,-1-2 1,14-9-1,-24 15-1133,0 1 1,0 0 0,1 0-1,-1 0 1,0 0 0,0 0-1,0-1 1,0 1 0,0 0-1,1 0 1,-1 0 0,0-1-1,0 1 1,0 0 0,0 0-1,0 0 1,0 0 0,0-1-1,0 1 1,0 0 0,0 0-1,0-1 1,0 1 0,0 0-1,0 0 1,0 0 0,0-1-1,0 1 1,0 0 0,0 0-1,0 0 1,0-1 0,0 1-1,0 0 1,-1 0 0,1 0-1,0 0 1,0-1 0,0 1-1,0 0 1,0 0 0,-1 0-1,1 0 1,0 0-1,0-1 1,0 1 0,0 0-1,-1 0 1,1 0 0,0 0-1,0 0 1,0 0 0,-1 0-1,1 0 1,0 0 0,0 0-1,0 0 1,-1 0 0,1 0-1,0 0 1,0 0 0,0 0-1,-1 0 1,-40 1 1524,25 1-1166,-1 1-1,1 0 1,1 1-1,-30 12 1,39-14-346,0 1-1,1-1 1,-1 1 0,1 1 0,0-1-1,0 1 1,0 0 0,0 0 0,0 1-1,1 0 1,0-1 0,0 1-1,0 1 1,1-1 0,-5 9 0,7-12-58,0 0 1,0 0 0,0 1 0,1-1 0,-1 0 0,1 1 0,-1-1-1,1 1 1,0-1 0,0 0 0,0 1 0,0-1 0,0 1-1,0-1 1,1 0 0,-1 1 0,1-1 0,0 0 0,0 1 0,0-1-1,1 3 1,0-3-38,0 1-1,1-1 1,-1 1-1,1-1 1,-1 0-1,1 0 1,0 0-1,0 0 1,0-1-1,0 1 1,0-1-1,0 0 1,5 2-1,2 0-128,0-1-1,0-1 0,0 1 1,0-2-1,0 1 1,0-1-1,0-1 0,0 0 1,11-2-1,-7-2-86,-1 1 1,0-2-1,0 0 0,0 0 0,-1-1 1,20-16-1,65-60-7,-52 42 556,-29 27-92,-8 6 187,0 1-1,0 0 1,1 1-1,15-10 0,-24 16-346,0 0-1,0 0 1,0 0 0,0 1-1,0-1 1,0 0-1,0 0 1,-1 0-1,1 0 1,0 1-1,0-1 1,0 0-1,0 0 1,0 0 0,0 0-1,0 1 1,0-1-1,0 0 1,0 0-1,0 0 1,0 0-1,0 1 1,0-1-1,0 0 1,0 0-1,0 0 1,0 0 0,0 1-1,1-1 1,-1 0-1,0 0 1,0 0-1,0 0 1,0 0-1,0 1 1,0-1-1,0 0 1,0 0 0,1 0-1,-1 0 1,0 0-1,0 0 1,0 0-1,0 0 1,0 1-1,1-1 1,-1 0-1,0 0 1,0 0-1,0 0 1,0 0 0,1 0-1,-1 0 1,0 0-1,0 0 1,0 0-1,1 0 1,-1 0-1,0 0 1,0 0-1,0 0 1,0 0 0,1-1-1,-8 15 449,-2-1-307,2 1 1,-1 0-1,2 1 1,0-1-1,-6 22 0,11-30-186,-1 0 0,1 0 0,0 0-1,1 0 1,-1 0 0,1 0 0,0 0-1,1 0 1,0 0 0,0 0-1,0 0 1,0 0 0,1 0 0,0-1-1,0 1 1,1-1 0,3 7-1,-5-10-48,0 0-1,1 0 0,-1 0 0,1 0 1,0 0-1,-1 0 0,1-1 0,0 1 1,0-1-1,0 1 0,0-1 0,0 0 0,1 1 1,-1-1-1,0 0 0,1-1 0,-1 1 1,0 0-1,1-1 0,-1 1 0,1-1 1,-1 0-1,1 1 0,-1-1 0,1-1 0,-1 1 1,1 0-1,-1-1 0,1 1 0,-1-1 1,0 0-1,1 1 0,-1-1 0,0 0 1,0-1-1,3 0 0,3-3-271,0-1 0,0 0 1,0 0-1,0-1 0,-1 0 1,-1 0-1,13-16 0,32-62-899,-13 20 1120,-36 62 220,0 1 0,0-1 0,0 1-1,0 0 1,0 0 0,1 0-1,-1 0 1,1 0 0,-1 1 0,1-1-1,0 1 1,-1-1 0,1 1-1,6-1 1,-8 1-31,0 1-1,0 0 0,0 0 1,0 0-1,0 0 1,0 0-1,0 0 1,0 0-1,0 0 1,0 1-1,0-1 1,-1 0-1,1 1 1,0-1-1,0 0 1,0 1-1,0-1 1,0 1-1,0 0 0,-1-1 1,1 1-1,0 0 1,0-1-1,-1 1 1,1 0-1,0 0 1,-1-1-1,1 1 1,-1 0-1,1 0 1,-1 0-1,0 0 1,1 0-1,-1 0 1,0 0-1,0 0 1,1 0-1,-1 0 0,0 0 1,0 0-1,0 0 1,0 0-1,0 0 1,0 0-1,-1 0 1,1 1-1,-2 8 199,1-1-1,-1 1 1,0-1-1,-1 0 1,-6 14-1,-4 13-14,6-10-366,-11 51-268,16-22-3581,3-46 1296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48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15059,'34'3'6026,"23"2"-4162,6 3-1120,-3 0-232,-16-5-1264,0 1-696,-2-3-2857</inkml:trace>
  <inkml:trace contextRef="#ctx0" brushRef="#br0" timeOffset="1">568 0 13731,'-3'7'5441,"-4"7"-3601,-1 4-199,1 5-465,7 1-224,12 4-392,6-7-248,13-3-159,4-10-65,1-8-72,-2-8-56,2-4-513,-10-4-231,-3 2-776,-2 4-489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4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 9970,'21'-8'9257,"2"4"-5017,49-1-2384,-66 5-1207,12-1-323,36 1 388,-50 0-836,-1 1 0,1-1-1,-1 1 1,1 0 0,0-1-1,-1 2 1,1-1 0,-1 0-1,0 1 1,1 0-1,3 2 1,-7-4 26,0 0 0,1 1 0,-1-1 0,0 0 0,0 0 0,1 1 0,-1-1 0,0 0 0,0 1 0,1-1 0,-1 0 0,0 1 0,0-1 0,0 1 0,0-1 0,0 0 0,1 1 0,-1-1 0,0 1 0,0-1 0,0 0 0,0 1 0,0-1 0,0 1 0,0-1 0,0 0 0,0 1 0,-1-1 0,1 1 0,0-1 0,0 0 0,0 1 0,0-1 0,-1 0 0,1 1 0,0-1 0,0 0 0,0 1 0,-1-1 0,1 0 0,0 1 1,-1-1-1,1 0 0,0 0 0,-1 1 0,1-1 0,0 0 0,-1 0 0,-20 11-2266,17-9 1755,-89 34-6355,-2-5 7832,75-25 541,-12 9 3127,31-15-4416,1 0 0,-1 0 1,1 1-1,0-1 0,-1 0 1,1 0-1,0 1 0,-1-1 0,1 0 1,0 1-1,-1-1 0,1 1 1,0-1-1,0 0 0,-1 1 1,1-1-1,0 1 0,0-1 0,0 0 1,0 1-1,0-1 0,0 1 1,-1-1-1,1 2 0,1-2 21,-1 1 0,1 0 0,0-1 0,-1 1 0,1-1 0,-1 1 0,1-1 0,0 1 0,0-1 0,-1 1 0,1-1 0,0 1 0,0-1 0,-1 0 0,1 1 0,0-1 0,0 0 0,0 0 0,1 0 0,12 3 196,1 0-1,0-2 1,0 0-1,0 0 1,16-3-1,81-11-1929,-82 9 758,41-7-1464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4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14507,'2'14'6073,"-2"17"-3368,11 2-297,18-6-655,1-1-465,10-14-784,-11-11-552,2-2-1536,-10-8-961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5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1 403 11378,'31'24'6944,"-18"-17"-6436,0 0 0,1-1 1,-1 0-1,22 5 0,-18-7-359,1 0-1,-1-1 0,1-1 1,-1 0-1,1-2 1,0 0-1,-1-1 1,1 0-1,-1-2 1,1 0-1,-1-1 0,33-12 1,-46 15-145,-1 0 1,0-1-1,0 1 0,0-1 1,0 1-1,0-1 1,0 0-1,0 0 0,-1-1 1,1 1-1,-1-1 1,1 1-1,-1-1 0,0 0 1,0 0-1,0 1 1,0-2-1,-1 1 0,1 0 1,-1 0-1,0 0 1,0-1-1,0 1 0,0 0 1,-1-1-1,1 1 1,-1-1-1,0 1 0,0-1 1,0 1-1,0-1 0,-1 1 1,0-1-1,1 1 1,-3-5-1,-1-2 23,0-1-1,-1 2 1,-1-1-1,1 0 0,-1 1 1,-1 0-1,0 1 1,0 0-1,-1 0 1,-9-8-1,-150-104 1148,90 68-203,73 50-879,-27-23 550,31 25-621,-1-1 0,1 1 0,-1 0 0,1-1 0,-1 1 0,1-1 0,-1 1 0,1-1-1,-1 1 1,1-1 0,0 1 0,-1-1 0,1 1 0,0-1 0,0 0 0,-1 1 0,1-1 0,0 1 0,0-1 0,0 0 0,0 1-1,-1-1 1,1 0 0,0 1 0,0-1 0,0 1 0,1-1 0,-1 0 0,0 1 0,0-1 0,0 0 0,0 1 0,1-1-1,-1 1 1,0-1 0,0 0 0,1 1 0,-1-1 0,1 1 0,-1-1 0,0 1 0,1-1 0,-1 1 0,1 0 0,-1-1-1,1 1 1,-1-1 0,1 1 0,0-1 0,7-1 22,0-1 1,0 1-1,0 0 1,1 0-1,-1 1 0,0 1 1,1-1-1,-1 1 0,1 1 1,8 0-1,6 2-54,-1 1-1,37 11 1,-41-9-258,-1 1 0,1 0 0,-1 1 0,0 1 0,-1 1 0,0 0 0,16 14-1,-24-14-1506,-8-10 1651,0 1 0,1-1-1,-1 0 1,0 1 0,0-1 0,0 0-1,0 0 1,0 1 0,0-1 0,0 0 0,1 0-1,-1 1 1,0-1 0,0 0 0,0 0 0,1 1-1,-1-1 1,0 0 0,0 0 0,1 0 0,-1 1-1,0-1 1,0 0 0,1 0 0,-1 0-1,0 0 1,1 0 0,-1 0 0,0 0 0,1 1-1,-1-1 1,0 0 0,1 0 0,-1 0 0,1-1-1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51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13531,'-9'26'5537,"-10"52"-3384,-4 18-513,-1 18-392,-2 3-96,14-20-351,4-12-225,8-28-608,2-13-560,-2-23-1017,5-8-559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5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79 302 14179,'-17'5'1249,"11"-2"-671,0-1 0,-1 1 0,0-2 0,-13 3 0,20-4-511,-1 0-1,0 0 1,1 0 0,-1 0-1,0 0 1,1 0 0,-1-1-1,0 1 1,1 0 0,-1 0-1,1 0 1,-1-1 0,0 1-1,1 0 1,-1-1 0,1 1 0,-1-1-1,1 1 1,-1 0 0,1-1-1,-1 0 1,0 0 32,1 0 0,-1 0 0,1 0-1,0-1 1,-1 1 0,1 0 0,0 0 0,0 0 0,0 0 0,0 0 0,0-1-1,0 1 1,0 0 0,1 0 0,-1 0 0,1-2 0,12-58 2965,9-108 0,-20 166-2603,2 8-246,5 13-100,-7-13-53,6 10-38,1 0 0,0 0 0,1-1 0,1 0 0,0-1 0,1-1 0,0 1 0,1-2 0,18 14 0,-22-18-24,1-1 1,-1 0-1,1 0 0,1-1 0,-1 0 0,1-1 0,0 0 1,0-1-1,0 0 0,0-1 0,0 0 0,1-1 1,-1 0-1,1-1 0,11 0 0,-20-1-1,0 1 1,0 0-1,0-1 0,0 0 0,0 0 1,-1 0-1,1 0 0,0 0 0,-1 0 0,1-1 1,0 1-1,-1-1 0,0 0 0,1 1 1,-1-1-1,0 0 0,0-1 0,0 1 1,0 0-1,1-3 0,-1 0 10,0 0 0,0 1 0,-1-1 0,1 0-1,-1 0 1,0 0 0,-1 0 0,1 0 0,-1 0 0,0 0 0,-1-8 0,-2-8 159,-1 0 1,-1 0 0,-12-32-1,-3-12 713,20 65-876,0 0 1,0-1 0,0 1-1,-1 0 1,1-1-1,0 1 1,0 0-1,0-1 1,0 1-1,0 0 1,0 0 0,1-1-1,-1 1 1,0 0-1,0-1 1,0 1-1,0 0 1,0 0 0,0-1-1,0 1 1,1 0-1,-1 0 1,0-1-1,0 1 1,0 0 0,0 0-1,1-1 1,-1 1-1,0 0 1,0 0-1,1 0 1,-1 0-1,0-1 1,0 1 0,1 0-1,-1 0 1,0 0-1,1 0 1,-1 0-1,0 0 1,0 0 0,1 0-1,-1 0 1,0 0-1,1 0 1,-1 0-1,18 2-89,-14-1 83,30 7-360,0 1-1,-1 2 1,0 2 0,-1 0 0,47 29 0,-76-41 349,-1 1 0,0-1 0,1 0 0,-1 1 0,0 0 1,0-1-1,0 1 0,0 0 0,-1 0 0,1 0 0,0 0 0,-1 0 0,1 0 1,-1 1-1,0-1 0,0 0 0,0 1 0,0-1 0,1 4 0,-2-4 34,0 1 0,0-1 0,-1 1 0,1-1 0,0 0 0,-1 1 0,1-1 0,-1 1 0,0-1 0,0 0 0,0 1 0,0-1 0,0 0 0,0 0 0,-1 0 0,-2 3 1,0 1 94,-1-1 1,0-1 0,-1 1 0,1-1 0,-1 1 0,0-2 0,0 1 0,0-1 0,0 1 0,-1-2 0,1 1 0,-1-1 0,-7 2 0,10-3-69,0-1 1,0 0-1,1 0 0,-1 0 0,0 0 1,0 0-1,1-1 0,-1 1 0,0-1 0,0 0 1,1 0-1,-1-1 0,1 1 0,-1-1 1,1 0-1,0 0 0,0 0 0,0 0 1,0 0-1,0-1 0,0 1 0,0-1 1,1 0-1,-1 0 0,1 0 0,0 0 1,0 0-1,0 0 0,0-1 0,1 1 1,-1-1-1,1 1 0,0-1 0,0 1 0,-1-8 1,1 7-160,1 0 0,-1 0 0,1 0 0,0 0 0,0 0 0,0 0-1,1-1 1,-1 1 0,1 0 0,0 0 0,0 0 0,1 0 0,-1 0 0,1 1 0,0-1 0,0 0 0,0 1 0,0-1 0,1 1 0,-1 0 0,1 0 0,0 0 0,0 0 0,0 0 0,0 1 0,1-1 0,-1 1 0,1 0 0,-1 0 0,1 0 0,0 0 0,0 1 0,5-2 0,44-2-2931,4 3-366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5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100 302 14987,'86'89'6218,"-83"-89"-3570,6-7-335,-1-6-785,3 0-352,-1-16-608,-7 2-312,2-14-752,-7-3-520,-1-2-1088,-3-1-561,-9 7-408</inkml:trace>
  <inkml:trace contextRef="#ctx0" brushRef="#br0" timeOffset="1">1 1 14899,'15'10'6009,"19"12"-3584,14-2-369,19 1-439,1-2-297,4-7-632,-7 2-416,-16-10-1192,-14-4-664,-7 0-1305,-13 0-576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5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44 164 14843,'-34'94'5636,"25"-75"-2717,12-24-1236,-2 4-1557,1 0-1,0-1 1,-1 1-1,0 0 1,1-1-1,-1 1 1,0-1-1,1 0 1,-1 1-1,0-1 1,1-3-1,7-9 192,64-72 477,-53 65-621,-1 0-1,-1-1 1,28-46 0,-33 49 258,-13 19-421,0 0-1,0 0 0,0 1 0,1-1 1,-1 0-1,0 0 0,0 0 0,0 0 1,0 0-1,1 0 0,-1 0 0,0 1 1,0-1-1,0 0 0,0 0 0,0 0 1,0 0-1,1 0 0,-1 1 0,0-1 1,0 0-1,0 0 0,0 0 0,0 1 1,0-1-1,0 0 0,0 0 0,0 0 1,0 1-1,0-1 0,0 0 0,0 0 1,0 0-1,0 1 0,0-1 0,0 0 1,0 0-1,0 0 0,0 1 0,0-1 1,0 0-1,0 0 0,0 0 0,-1 0 1,1 1-1,-9 47 548,5-32-552,1 1-152,1 0 1,1 0-1,0 0 1,3 24-1,-2-32-562,2-1 0,-1 1 0,1 0 0,1-1 0,0 1 0,0-1 0,0 0-1,1 0 1,0 0 0,6 8 0,-2-6-2434</inkml:trace>
  <inkml:trace contextRef="#ctx0" brushRef="#br0" timeOffset="1">192 237 11306,'-65'-62'8354,"59"62"-5865,20 5-777,14 6-512,8 1-1024,14 2-592,-3-1-720,-1 9-416,-24 0-1017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2:5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19036,'36'-8'6954,"70"-6"-5530,40-6-152,52 2-200,17-4-207,22 10-345,-8 6-208,-27 6-600,-25 9-521,-83-4-1151,-37-3-753,-49-2-751,-17 0-41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0:56:38.4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 11506,'92'-13'4689,"-87"26"-2608,-5 10-137,-5 14-335,5 7-305,-11-2-736,13 1-256,6-16-728,-5-4-592,12-8-905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4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73 11266,'5'-2'1090,"1"0"0,0 1 0,-1 0 0,1 0 0,11-1 0,-16 2-1025,0 0 0,0 0-1,0 0 1,0 0 0,0 1 0,0-1-1,0 0 1,0 0 0,-1 1 0,1-1-1,0 0 1,0 1 0,0-1 0,-1 1 0,1-1-1,0 1 1,-1 0 0,1-1 0,0 2-1,0-1 59,0 0-1,-1 1 0,0-1 1,1 0-1,-1 1 0,0-1 1,1 0-1,-1 1 0,0-1 1,0 0-1,0 1 0,0-1 1,-1 0-1,1 1 0,0-1 1,0 0-1,-2 3 0,1 0 53,0-1 1,-1 1-1,0 0 0,0 0 0,0-1 1,0 1-1,-1-1 0,1 0 0,-1 0 0,0 0 1,0 0-1,0 0 0,0 0 0,-1-1 0,1 0 1,-5 3-1,2-2 124,-1 0 0,1 0 1,-1-1-1,1 0 0,-1 0 0,0-1 1,1 0-1,-1 0 0,-12 0 0,14-1-144,1 0 0,-1 0-1,1-1 1,-1 0 0,1 1-1,-1-2 1,1 1 0,0-1-1,-1 1 1,1-1 0,0 0-1,0 0 1,0-1 0,-5-4-1,7 5-110,0-1 0,-1 1 0,1-1-1,0 0 1,0 0 0,1 0-1,-1 0 1,1 0 0,-1 0-1,1-1 1,0 1 0,0 0 0,1-1-1,-1 1 1,1-1 0,-1 1-1,1-1 1,0 1 0,1-1-1,-1 1 1,1-5 0,0 5-59,-1-1 0,1 1 0,0-1 0,0 1 0,0 0 0,0-1-1,1 1 1,-1 0 0,1 0 0,0 0 0,0 0 0,0 0 0,0 0 0,1 1 0,-1-1 0,1 1 0,-1-1 0,1 1 0,0 0 0,0 0 0,6-3 0,-5 4-210,1-1 0,0 1 0,0-1 1,-1 1-1,1 1 0,0-1 0,0 1 1,0 0-1,0 0 0,0 0 0,0 1 0,0 0 1,-1 0-1,1 0 0,7 3 0,25 13-2646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4:1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62 211 10394,'-47'-18'4096,"55"24"1644,19 0-4592,-17-7-854,0-1 0,0 0 1,0 0-1,0-1 0,-1 0 0,1-1 0,-1 0 1,0 0-1,0-1 0,14-10 0,-18 12-211,0-1-1,1 0 0,-1 0 0,-1-1 1,1 1-1,-1-1 0,0 0 0,0 0 1,0 0-1,0-1 0,-1 1 0,0-1 1,-1 0-1,1 0 0,-1 0 0,0 0 1,2-12-1,-4 16-44,0 0 1,1 0-1,-1 0 1,0-1-1,-1 1 1,1 0-1,0 0 1,-1 0-1,1 0 1,-1 0-1,0 0 1,1 0-1,-1 0 1,0 0-1,0 0 0,0 1 1,-1-1-1,1 0 1,0 1-1,-1-1 1,1 1-1,-1-1 1,1 1-1,-1-1 1,0 1-1,1 0 1,-1 0-1,0 0 1,0 0-1,0 0 1,-3 0-1,2 0 8,-1 0 1,0 1-1,0-1 0,0 1 1,0 0-1,0 0 1,0 1-1,0-1 0,0 1 1,1 0-1,-1 0 0,0 0 1,0 0-1,1 1 1,-1-1-1,1 1 0,-5 3 1,-4 4-20,2 0 1,-1 0 0,1 1-1,0 0 1,1 1 0,1 0-1,-1 1 1,2 0 0,-12 22-1,15-26-38,0 0-1,1 0 0,0 0 0,0 0 0,1 1 0,0-1 0,0 1 0,1-1 0,0 1 0,1 0 0,-1 0 0,2-1 0,-1 1 0,1 0 0,1-1 0,0 1 0,3 11 0,-3-16-11,1 0 1,-1 0-1,0 0 0,1 0 0,0 0 1,0-1-1,0 1 0,0-1 0,1 0 0,-1 0 1,1 0-1,0-1 0,0 1 0,0-1 1,4 3-1,0-3-45,0 1-1,-1-1 1,1 0 0,0 0 0,0-1-1,0 0 1,0-1 0,10 0 0,-1-1-509,-1-1 1,1 0 0,-1-2 0,0 0 0,0 0 0,0-2-1,0 0 1,14-8 0,-7 0-1870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4:1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62 315 11314,'35'9'3798,"18"-1"-2876,-49-7-805,1-1 0,-1 0-1,0 0 1,1 0 0,-1-1 0,0 0 0,1 0-1,-1 0 1,0 0 0,0 0 0,0-1 0,0 0-1,4-2 1,-7 3-15,0 0-1,1 1 1,-1-1-1,0 0 1,0 0-1,0 0 1,0 0-1,0 0 1,-1-1-1,1 1 1,0 0 0,0 0-1,-1 0 1,1-1-1,-1 1 1,1 0-1,-1-1 1,1 1-1,-1 0 1,0-1-1,0 1 1,0-1-1,0 1 1,0 0-1,0-1 1,0 1-1,0-1 1,0 1-1,-1 0 1,1-1-1,-1 1 1,1 0-1,-1-1 1,1 1 0,-1 0-1,0 0 1,1-1-1,-3-1 1,-6-8 369,0 1 1,-1-1-1,0 2 0,-1-1 1,0 2-1,0-1 1,-20-10-1,18 12-278,0-1-1,1-1 1,0 0-1,1 0 1,0-1-1,0-1 1,-11-15-1,20 25-170,1-1 0,0-1 0,-1 1 0,1 0 0,0 0-1,0 0 1,0-1 0,0 1 0,1 0 0,-1-1 0,1 1-1,-1-1 1,1 1 0,0 0 0,0-1 0,0 1 0,0-1-1,0 1 1,1-1 0,-1 1 0,2-4 0,-1 3-20,1 1 1,0-1 0,-1 1 0,1 0-1,0 0 1,0 0 0,0 0 0,0 0-1,1 0 1,-1 0 0,0 1-1,1-1 1,0 1 0,-1 0 0,1 0-1,0 0 1,-1 0 0,1 0-1,4 0 1,0-1-98,0 1 0,0 0 0,0 1-1,0 0 1,0 0 0,0 1 0,-1-1-1,1 1 1,0 1 0,0-1 0,8 4-1,-11-3-110,1 0 0,-1 0-1,0 0 1,0 0-1,0 1 1,0-1-1,-1 1 1,1 0 0,-1 0-1,0 1 1,1-1-1,-1 1 1,-1-1 0,1 1-1,0 0 1,-1 0-1,3 8 1,-3-7-205,-1-1 0,0 1 0,-1 0 0,1 0 0,-1-1 0,0 7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4:1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178 188 13115,'-61'89'5524,"41"-58"-5034,2 1 1,1 0 0,2 1 0,-20 62 0,32-85-420,1 0 0,-1 0 0,2 1 1,0-1-1,0 0 0,1 0 1,0 1-1,0-1 0,1 0 1,1 0-1,0 0 0,0 0 0,1 0 1,0 0-1,1 0 0,0-1 1,0 0-1,1 1 0,0-2 1,1 1-1,0-1 0,0 0 0,1 0 1,0 0-1,1-1 0,-1 0 1,14 9-1,-1-4-31,-1-1 0,2-1 0,-1-1 0,1-1 0,0 0 0,1-2 0,0 0 0,0-2 0,40 4 0,3-5-111,0-2 0,72-9 0,-82 4-18,0-4 0,-1-1 0,101-32 0,-133 33 59,-1 0 0,0-2 0,-1 0 0,1-1 0,-2-1 1,0-1-1,0-1 0,-2 0 0,1-1 0,-2-1 0,0-1 0,14-19 0,-23 26 60,-1 0-1,0 0 1,-1 0-1,0-1 0,-1 0 1,0 1-1,0-2 0,-1 1 1,0 0-1,-1-1 1,-1 1-1,0-1 0,0-13 1,-3 10 58,1 1 1,-2 0-1,1 0 0,-2 1 1,0-1-1,-1 1 1,0 0-1,-1 0 1,0 0-1,-14-19 1,7 12 22,-2 1 0,-1 0-1,0 1 1,-1 1 0,-1 1 0,0 0 0,-1 1 0,-1 1 0,-36-19 0,28 19 29,0 2-1,-1 1 1,-1 1 0,1 2 0,-2 0 0,1 3 0,-34-3 0,25 5-133,-1 3 0,1 1 0,0 1 1,0 3-1,0 1 0,1 2 0,0 1 0,0 2 1,1 2-1,1 1 0,0 2 0,-49 30 1,-35 36-1505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0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11763,'18'-4'5153,"18"3"-1993,11-3-1351,-3 3-473,8 2-144,-7 1-632,-7 5-216,-2-3-496,-10 1-456,-7 3-1016,-8-3-601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09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10450,'8'0'5489,"18"-2"-223,20-6-2858,22-3-696,-2-4-23,9 4-585,-10 8-360,-14 3-424,-4 5-104,-24-2-544,-15-2-528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1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0 335 11322,'58'25'6226,"4"-12"-3556,-52-11-2429,0-2 0,-1 0 0,1 0-1,0-1 1,0 0 0,-1 0-1,1-1 1,0 0 0,-1-1 0,15-6-1,-22 8-194,1 0 0,-1 0 0,0 0 0,-1 0 0,1 0 0,0 0 0,0 0 0,0-1 0,-1 1 0,1 0 0,-1-1-1,1 0 1,-1 1 0,1-1 0,-1 0 0,0 0 0,0 1 0,0-1 0,0 0 0,0 0 0,0 0 0,-1 0 0,1-1 0,-1 1 0,1 0 0,-1 0-1,0 0 1,0 0 0,0-1 0,0 1 0,0 0 0,0 0 0,-1 0 0,1 0 0,-1 0 0,1 0 0,-1-1 0,0 1 0,0 0 0,0 1 0,0-1 0,0 0-1,-1 0 1,-2-3 0,-8-11 241,-1 0 0,-1 1-1,0 1 1,-26-21-1,24 22 52,0-1 0,1-1 1,0 0-1,-24-34 0,37 47-296,1-1 0,-1 0 0,1 1 0,0-1 0,0 0 1,0 0-1,0 1 0,0-1 0,0 0 0,1 0 0,0 0 1,-1-4-1,1 6-43,1-1 1,-1 1 0,1 0-1,-1-1 1,1 1-1,-1 0 1,1-1 0,0 1-1,-1 0 1,1 0 0,0 0-1,0 0 1,0-1-1,0 1 1,0 0 0,0 1-1,0-1 1,0 0-1,1 0 1,-1 0 0,0 1-1,0-1 1,1 0 0,-1 1-1,1-1 1,-1 1-1,3-1 1,3 0-233,0 0 1,-1 1-1,1 0 0,0 0 1,0 0-1,0 1 0,0 0 1,0 0-1,0 0 0,-1 1 1,1 0-1,-1 1 0,1-1 1,-1 1-1,0 1 0,0-1 1,0 1-1,8 7 0,30 24-2783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1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12315,'58'12'5233,"-53"1"-2761,3 13-447,2 21-401,11 11-296,8-4-575,9-12-217,7-22-352,4-15 8,-8-20 40,-4-14 64,-14-25 128,-17-6-56,-14-10-152,-15 8-368,-9 20-1160,8 13-737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10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39 314 13163,'34'79'4758,"-29"-73"-1603,-5-14-1585,-3-15-232,-24-103 1099,-15-55-5426,41 178 2689,0 0 0,0 0 1,0-1-1,0 1 1,1 0-1,-1-1 0,1 1 1,1-6-1,-1 7 218,0 1-1,1 0 1,0 0-1,-1-1 1,1 1 0,0 0-1,-1 0 1,1 0-1,0 0 1,0 0-1,0 0 1,0 0 0,0 0-1,0 0 1,0 0-1,0 1 1,1-1-1,-1 0 1,0 1 0,0-1-1,1 1 1,-1-1-1,0 1 1,1 0-1,1-1 1,3 0 249,1 0 0,-1 1 0,1-1 1,0 1-1,-1 0 0,1 1 0,-1 0 0,1 0 1,12 4-1,-7-1 945,-1 0 0,1 1 0,-1 0 0,16 10 0,-26-14-1054,-1-1-1,0 0 1,1 1-1,-1-1 1,1 0 0,-1 1-1,0-1 1,1 1-1,-1-1 1,0 0-1,0 1 1,1-1 0,-1 1-1,0-1 1,0 1-1,0-1 1,0 1-1,0-1 1,1 1 0,-1-1-1,0 1 1,0-1-1,0 1 1,0-1-1,0 1 1,-1-1 0,1 1-1,0 0 1,0 0-1,-12 19 794,-23 16-280,33-34-499,-100 81 35,89-68-854,13-14 692,0-1 0,-1 0 0,1 1 0,0-1 0,0 1 0,0-1 0,0 0 0,-1 1 0,1-1-1,0 1 1,0-1 0,0 0 0,0 1 0,0-1 0,0 1 0,0-1 0,0 0 0,0 1 0,0-1 0,0 1 0,0-1 0,0 1 0,1-1 0,-1 0 0,0 1 0,0-1 0,0 0 0,1 1 0,-1-1 0,0 0 0,0 1 0,1-1-1,-1 0 1,0 1 0,1-1 0,-1 1 0,23 5-2980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1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10954,'73'-26'4777,"-91"50"-2000,7 14-1553,3-2-112,8-2-255,9-5-217,14-11-376,6-5-120,12-13-152,-2-3-120,-3-10-312,-7-4-232,-13-1-673,2-3-383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1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16 14731,'21'-4'2331,"-1"0"0,24-2 0,-20 5-2248,1 0 0,-1 2 1,33 5-1,-56-6-165,0 0 0,-1 0 1,1 0-1,0 0 0,0 0 0,0 0 1,0 0-1,-1 0 0,1 1 0,0-1 1,0 0-1,0 0 0,-1 1 0,1-1 1,0 1-1,0-1 0,-1 1 0,1-1 1,0 1-1,-1-1 0,1 1 0,-1 0 1,1-1-1,-1 1 0,1 0 0,-1-1 1,1 1-1,-1 0 0,0 0 0,1 0 1,-1-1-1,0 1 0,0 0 1,1 0-1,-1 0 0,0-1 0,0 1 1,0 0-1,0 0 0,0 0 0,0 0 1,-1 0-1,1-1 0,0 1 0,0 0 1,0 0-1,-1 0 0,1 0 0,-2 3-252,0 0 0,-1-1-1,1 1 1,0-1-1,-1 0 1,0 1-1,0-1 1,0 0 0,-4 2-1,-15 10-178,-1-2 0,0-1 0,-1-1 0,0-1 0,-26 7 0,-21 9 3570,59-18-1037,15-1-270,23-1-324,10-3-1010,46-3 1,-36 0-936,16 0-1369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4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58 291 10634,'-36'35'4380,"35"-35"-4320,1 1-1,0-1 1,0 0 0,-1 0 0,1 0 0,0 0-1,0 1 1,0-1 0,-1 0 0,1 0-1,0 0 1,-1 0 0,1 0 0,0 0 0,0 0-1,-1 0 1,1 0 0,0 0 0,0 0-1,-1 0 1,1 0 0,0 0 0,-1 0 0,1 0-1,0 0 1,0 0 0,-1 0 0,1 0-1,0 0 1,0 0 0,-1-1 0,1 1-1,0 0 1,0 0 0,-1 0 0,1 0 0,0-1-1,0 1 1,0 0 0,-1 0 0,1 0-1,0-1 1,0 1 0,0 0 0,0 0 0,0-1-1,-1 1 1,1 0 0,0 0 0,0-1-1,-3-15 1285,3 13-871,-3-19 753,1 0 1,1-1-1,1 1 1,1 0-1,0 0 1,8-31-1,-8 45-1111,2 0 0,-1 1 0,1-1 0,0 1 0,1 0 0,-1 0 0,2 0 0,-1 0-1,7-7 1,-7 10-96,-1 1 0,1-1-1,0 1 1,0 0 0,0 1-1,0-1 1,1 1 0,-1-1-1,1 1 1,0 1-1,-1-1 1,1 1 0,0-1-1,0 1 1,0 1 0,5-1-1,-9 1-19,1-1-1,-1 1 0,1 0 0,-1 1 1,1-1-1,-1 0 0,1 0 0,-1 1 1,1-1-1,-1 0 0,1 1 0,-1 0 1,0-1-1,1 1 0,-1 0 1,0 0-1,0-1 0,0 1 0,1 0 1,-1 0-1,1 2 0,0 0-24,-1-1 0,1 1 0,-1-1 0,0 1 1,0-1-1,0 1 0,0 0 0,-1-1 0,1 1 0,-1 0 0,1 3 0,-1 1-103,0 1 0,-1 0 1,1 0-1,-2-1 0,1 1 0,-1 0 0,-4 12 0,0-9-18,0 1-1,-1-1 1,-1 0-1,1 0 1,-2-1-1,1 0 1,-1-1 0,-12 10-1,21-19 139,-1 0-1,1 0 1,0 0 0,0 0-1,-1 0 1,1 1-1,0-1 1,-1 0 0,1 0-1,0 0 1,0 1-1,-1-1 1,1 0-1,0 0 1,0 1 0,0-1-1,-1 0 1,1 1-1,0-1 1,0 0 0,0 1-1,0-1 1,0 0-1,0 1 1,0-1 0,-1 0-1,1 1 1,0-1-1,0 0 1,0 1 0,0-1-1,1 0 1,-1 1-1,0-1 1,0 0 0,0 1-1,0-1 1,0 0-1,0 1 1,0-1 0,1 0-1,-1 0 1,0 1-1,0-1 1,0 0 0,1 1-1,18 6-481,-9-5 565,-1 1-85,-1 0-6,0 0 0,1-1 0,-1 0 0,0 0 0,1-1 0,-1 0 0,1 0 0,0-1 0,-1 0 0,1 0 0,-1-1 0,1-1 0,14-3 0,5-11 76,13-5 307,-40 20-339,1 1 0,0-1 0,0 1 0,-1-1 0,1 1 0,0 0 0,0 0 0,-1 0 0,1 0 0,0 0-1,0 0 1,0 0 0,-1 1 0,1-1 0,0 1 0,0-1 0,-1 1 0,1 0 0,-1 0 0,1-1 0,1 3-1,14 11 131,-15-12-171,0 1-1,1-1 0,-1 0 0,1 1 0,0-1 0,0-1 0,0 1 1,0 0-1,0-1 0,0 1 0,0-1 0,0 0 0,0 0 1,1 0-1,-1 0 0,0-1 0,1 1 0,-1-1 0,7 0 0,73-14-1614,-27 1-3524,-49 11 2882,-1-3-2337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11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1 266 12979,'1'18'1714,"2"10"571,-1-25-732,-1-12 756,2-11-1848,0 0-1,1 1 0,1-1 0,1 1 0,1 0 0,1 0 0,0 1 0,1 0 0,1 0 0,1 1 1,0 0-1,1 1 0,29-29 0,-39 43-407,1 0 0,-1 0-1,1 0 1,0 0 0,0 0 0,0 1 0,0-1 0,0 1 0,0 0 0,0 0-1,7-1 1,-10 2-43,1 0-1,-1 0 1,1 0-1,0 0 1,-1 0 0,1 0-1,-1 0 1,1 0-1,-1 0 1,1 1-1,-1-1 1,1 0-1,-1 0 1,1 1-1,-1-1 1,1 0 0,-1 1-1,1-1 1,-1 0-1,1 1 1,-1-1-1,0 0 1,1 1-1,-1-1 1,1 2 0,-1-1-5,1 1 0,-1-1 1,0 1-1,1-1 1,-1 1-1,0-1 1,0 1-1,0-1 0,0 1 1,-1-1-1,1 1 1,0-1-1,-1 1 1,0 1-1,-1 4 8,-1-1-1,0 0 1,0 0 0,-1 0 0,1 0-1,-1 0 1,-10 9 0,-38 36 32,36-36-32,-62 53 252,77-67-254,1-1-1,-1 1 1,1-1-1,-1 1 0,1-1 1,-1 1-1,0 0 1,1-1-1,0 1 0,-1 0 1,1-1-1,-1 1 0,1 0 1,0 0-1,0-1 1,-1 1-1,1 0 0,0 0 1,0-1-1,0 1 1,0 0-1,0 0 0,0 0 1,0-1-1,0 1 1,0 0-1,0 0 0,0-1 1,1 1-1,-1 0 0,0 0 1,0-1-1,1 1 1,-1 0-1,1-1 0,-1 1 1,1 0-1,-1-1 1,1 1-1,-1 0 0,1-1 1,0 1-1,31 20 108,-28-19-117,15 7-51,1-1 1,-1 0-1,1-2 0,0 0 1,1-1-1,-1-1 0,1-1 0,0-1 1,0-1-1,38-2 0,-36-2-1276,1 0-1,42-12 1,-25 0-3173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1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13035,'3'8'6617,"-3"11"-5003,-1-7-583,2 12-186,1 0 1,0 0 0,2-1 0,1 0-1,13 41 1,-15-57-723,0 0 0,0 0 0,1 0-1,0-1 1,0 1 0,1-1 0,0 0 0,0 0 0,10 9-1,-11-12-74,0-1 0,1 1-1,-1 0 1,1-1 0,-1 0-1,1 0 1,0 0-1,0-1 1,0 0 0,0 0-1,0 0 1,0 0-1,0-1 1,0 0 0,0 0-1,6-1 1,-5 0-19,1 0-1,-1 0 1,0-1-1,0 1 1,-1-1 0,1-1-1,0 1 1,-1-1-1,1 0 1,-1-1 0,0 1-1,0-1 1,0 0-1,-1 0 1,1-1 0,-1 1-1,0-1 1,0 0-1,0 0 1,-1 0 0,0 0-1,0-1 1,0 0 0,-1 1-1,3-11 1,3-12-91,-2 0 0,-1 0 0,-1 0 1,1-37-1,-4 40-288,1 16-972,1 9-433,4 15-1314,-5-10 2618,13 26-3394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12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49 242 11562,'-12'20'1355,"1"-1"-1,-14 34 0,25-53-1312,0 1 1,0 0 0,0-1 0,-1 1-1,1 0 1,0-1 0,0 1 0,0 0-1,0 0 1,1-1 0,-1 1 0,0 0-1,0-1 1,0 1 0,0 0 0,1-1-1,-1 1 1,0 0 0,1-1 0,-1 1-1,0-1 1,1 1 0,-1-1 0,1 1-1,-1-1 1,1 1 0,-1-1 0,1 1-1,-1-1 1,1 1 0,0-1 0,-1 0-1,1 1 1,-1-1 0,1 0-1,0 0 1,-1 0 0,1 1 0,0-1-1,-1 0 1,1 0 0,0 0 0,0 0-1,-1 0 1,1 0 0,0 0 0,0-1-1,36-4 1001,-32 4-895,-1 0 0,0-1 0,0 1 0,0-1 0,0 0 0,0 0 0,-1-1 0,1 1 1,0-1-1,-1 1 0,0-1 0,0 0 0,0-1 0,0 1 0,0 0 0,0-1 0,-1 1 0,0-1 1,0 0-1,0 0 0,0 0 0,0 0 0,0-5 0,0 2 124,-2 0 1,1 1-1,-1-1 0,0 0 1,0 1-1,-1-1 0,0 0 0,0 1 1,0-1-1,-1 1 0,0 0 1,0-1-1,-1 1 0,-5-10 1,-51-80 1890,58 95-2173,0-1 0,0 1 0,0-1 1,1 0-1,-1 1 0,1-1 0,-1 0 0,1 0 1,0 1-1,0-1 0,0 0 0,0 0 1,0 1-1,0-1 0,0 0 0,0 0 0,1 1 1,-1-1-1,1 0 0,-1 1 0,1-1 0,0 0 1,0 1-1,-1-1 0,1 1 0,0-1 0,0 1 1,1 0-1,-1-1 0,0 1 0,0 0 1,1 0-1,-1 0 0,1 0 0,-1 0 0,1 0 1,-1 0-1,1 0 0,-1 0 0,1 1 0,2-1 1,2-2-206,1 1-1,0 0 1,0 0 0,0 1 0,0 0 0,0 1 0,0-1 0,14 2 0,-16-1 96,0 1 0,1 0 0,-1 0 0,0 1 0,-1 0 0,1-1-1,0 1 1,0 1 0,-1-1 0,1 1 0,-1 0 0,0 0 0,0 0 0,0 1 0,0-1 0,-1 1 0,1 0 0,-1 0 0,0 0 0,0 0 0,0 1 0,-1-1 0,0 1 0,0 0 0,0-1 0,0 1 0,-1 0 0,1 0 0,-1 0 0,-1 0 0,1 1 0,-1-1 0,0 0 0,0 0 0,0 0 0,-2 7 0,1-1 280,0 0 1,0 0-1,1 0 1,0 0-1,1 0 1,1 0-1,-1 0 1,2 0-1,-1 0 1,2 0-1,-1-1 0,7 13 1,-7-18-129,0 0 0,0 0 0,0 0 0,0-1 0,1 0 0,0 1 0,0-1 0,0-1 0,0 1 0,0-1 0,1 1 0,0-1 0,0 0 0,0-1 1,0 1-1,0-1 0,0 0 0,0-1 0,1 1 0,-1-1 0,1 0 0,-1 0 0,1-1 0,0 1 0,8-2 0,-7 1-134,-1 0 0,0-1 1,0 0-1,0 0 0,0 0 0,0-1 1,-1 0-1,1 0 0,0-1 0,-1 1 1,0-1-1,1-1 0,-1 1 0,0-1 0,-1 1 1,1-1-1,-1-1 0,1 1 0,-1-1 1,-1 1-1,1-1 0,-1 0 0,1-1 1,3-8-1,5-10-1816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13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15123,'19'5'5825,"30"8"-4472,6-1-305,-1-1-432,-8-1-416,-24-4-904,-14 2-504,-16 1-1361</inkml:trace>
  <inkml:trace contextRef="#ctx0" brushRef="#br0" timeOffset="1">17 169 10930,'8'4'5337,"13"-1"-1296,10 2-2344,21-4-1041,4-1-200,-3 2-1296,1 1-873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1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15747,'6'13'1574,"5"8"2150,-11-22-3607,1 0 0,-1 0 0,0 0-1,1 0 1,-1 0 0,0 0 0,0 0 0,0 0 0,0 0 0,0-1 0,0 1 0,0 0 0,0 0 0,0 0 0,0 0 0,-1 0 0,1 0 0,0 0 0,-1-2 0,-2-16 380,2 0 0,0 0 0,1-1 0,1 1 1,1 0-1,1 0 0,10-35 0,-11 46-438,1-1 0,0 1 0,0 0 0,1 0 1,0 0-1,1 0 0,0 1 0,0 0 0,0 0 0,1 0 0,0 1 0,1-1 1,-1 1-1,1 1 0,0 0 0,0 0 0,1 0 0,0 1 0,8-4 0,-14 7-51,0 0-1,1 0 1,-1 0-1,0 1 1,0-1-1,1 1 1,-1 0-1,0 0 1,0-1-1,1 1 1,-1 1-1,0-1 1,3 1-1,-4-1-4,0 0 0,0 1-1,0-1 1,0 1 0,0-1 0,-1 1-1,1-1 1,0 1 0,0 0 0,-1-1-1,1 1 1,0 0 0,-1 0-1,1-1 1,-1 1 0,1 0 0,-1 0-1,1 0 1,-1 0 0,0-1 0,1 3-1,-1 1-3,1-1 0,-1 0-1,0 1 1,0-1-1,-1 0 1,1 1 0,-1-1-1,0 0 1,1 1-1,-2-1 1,1 0 0,0 0-1,-1 0 1,1 0 0,-3 4-1,-10 11-13,-1 0 0,0 0 0,-1-1 0,-20 15 0,-20 22 109,55-53-81,0 0 1,0-1 0,0 1-1,0 0 1,0 0-1,0 0 1,1 0-1,-1 0 1,0 0-1,1 0 1,-1 0 0,1 0-1,-1 0 1,1 1-1,-1-1 1,1 0-1,0 0 1,0 0 0,0 0-1,-1 1 1,1-1-1,0 0 1,0 0-1,1 1 1,-1-1 0,0 0-1,0 0 1,1 0-1,-1 0 1,0 1-1,1-1 1,-1 0-1,1 0 1,-1 0 0,1 0-1,0 0 1,0 0-1,-1 0 1,1 0-1,0 0 1,0-1 0,0 1-1,0 0 1,0 0-1,0-1 1,2 2-1,3 1 52,1 1 1,1-1-1,-1-1 0,0 1 0,14 2 0,7-1-121,0 0 0,1-2-1,-1-1 1,0-2 0,29-3 0,-57 4-16,1 0 0,-1 0 0,0 0 0,0 0 1,0 0-1,1 0 0,-1 0 0,0 0 0,0 0 1,0 0-1,0 0 0,1 0 0,-1 0 1,0 0-1,0 0 0,0 0 0,1 0 0,-1-1 1,0 1-1,0 0 0,0 0 0,0 0 0,1 0 1,-1 0-1,0 0 0,0-1 0,0 1 0,0 0 1,0 0-1,0 0 0,0-1 0,0 1 0,1 0 1,-1 0-1,0 0 0,0 0 0,0-1 0,0 1 1,0 0-1,0 0 0,0 0 0,0-1 1,0 1-1,0 0 0,0 0 0,0 0 0,0-1 1,0 1-1,0 0 0,-1 0 0,1 0 0,0-1 1,0 1-1,0 0 0,0 0 0,0 0 0,0 0 1,0 0-1,-1-1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1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196 209 7842,'91'-43'3388,"-88"41"-3101,1 1-1,-1 0 0,1 0 0,-1 0 1,1 0-1,-1 1 0,1-1 0,-1 1 1,1 0-1,-1 0 0,1 0 0,0 0 0,-1 1 1,1-1-1,-1 1 0,1 0 0,-1 0 1,0 0-1,1 1 0,-1-1 0,0 1 1,0 0-1,5 3 0,-7-4-100,1 1 0,-1-1-1,1 1 1,-1-1 0,0 1-1,0 0 1,1-1 0,-1 1 0,0 0-1,-1 0 1,1 0 0,0 0 0,0 0-1,-1 0 1,0 0 0,1 0-1,-1 0 1,0 0 0,0 0 0,0 1-1,0-1 1,0 0 0,0 0 0,-1 0-1,1 0 1,-1 0 0,1 0 0,-1 0-1,0 0 1,0 0 0,0 0-1,-1 2 1,-4 4 74,-1 0 0,0-1 0,0 0 0,0 0 0,-1-1 0,0 0 0,0 0 0,0 0 0,-1-1 0,0-1 0,0 1 0,0-2 0,0 1 0,-1-1 0,1 0 0,-1-1 0,0 0 0,0-1 0,0 0 0,0-1 0,-16-1 0,18 1-192,0 0 0,0-1 0,1-1 0,-1 1 0,0-1 0,1-1 0,-1 1 0,1-1 0,0-1 0,0 1 0,0-1 0,0 0-1,1-1 1,0 1 0,0-1 0,0-1 0,0 1 0,1-1 0,0 0 0,0 0 0,1-1 0,-1 1 0,1-1 0,1 0 0,-1 0 0,1 0 0,-4-14 0,6 13-63,-1 1 0,1-1 0,1 0 1,-1 1-1,1-1 0,1 0 0,-1 1 0,1-1 0,0 0 0,1 1 0,0-1 0,0 1 0,1 0 1,0-1-1,0 1 0,1 1 0,5-10 0,-6 11-54,1 1 0,-1 0 0,1 0 0,0 0 0,0 0 0,0 1 1,1-1-1,-1 1 0,1 0 0,0 1 0,0-1 0,0 1 0,0 0 0,0 0 0,0 0 0,1 1 1,-1 0-1,1 0 0,-1 0 0,1 1 0,-1-1 0,1 1 0,-1 1 0,12 1 0,-10 0-210,0 0-1,0 0 0,0 1 1,0 0-1,-1 0 0,1 1 1,-1 0-1,1 0 0,-1 0 0,-1 1 1,1 0-1,-1 0 0,7 7 1,17 34-3222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1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270 310 12611,'-54'-2'4467,"52"1"-4330,0 0 0,1-1 0,-1 1-1,0-1 1,1 1 0,-1-1 0,1 0-1,-1 1 1,1-1 0,0 0 0,0 0 0,0 0-1,0 0 1,0 0 0,0 0 0,0 0-1,1-1 1,-1 1 0,1 0 0,0 0 0,-1-4-1,0-1 160,-23-119 2323,8 38-404,10 68-1257,2 3 994,5 16-1911,0 1 0,-1-1 0,1 1 0,0-1 0,0 1 0,0-1 0,-1 1 0,1 0 0,0-1-1,0 1 1,0 0 0,0 0 0,0 0 0,0 0 0,0 0 0,0 0 0,-1 0 0,1 0 0,0 0 0,0 0 0,0 1 0,1-1 0,13 3-6,1 1 0,-1 0 0,0 1-1,-1 1 1,1 0 0,-1 1 0,-1 0 0,1 1 0,-1 1 0,0 0-1,-1 1 1,0 0 0,-1 1 0,0 0 0,0 1 0,-1 0 0,-1 0 0,0 1-1,10 21 1,-18-31-20,1 1 0,-1-1 0,0 1 0,-1-1 0,1 1 0,-1 0 0,1-1 0,-1 1-1,0 0 1,-1-1 0,1 1 0,0-1 0,-1 1 0,0-1 0,0 1 0,0-1 0,0 1 0,-1-1-1,1 0 1,-1 1 0,0-1 0,0 0 0,0 0 0,0 0 0,-1-1 0,1 1 0,-1 0 0,1-1 0,-6 3-1,-1 3 37,-2-2 0,1 1-1,-1-1 1,0-1 0,0 0-1,0-1 1,-18 5 0,2-2-57,-1-2 0,0-1-1,-49 0 1,55-4-1033,-1-1-1,-37-8 0,36 4-2262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29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140 161 11394,'-41'-34'5992,"44"35"-5869,0 0 0,0 0 0,0 0 0,0 0 0,0-1 0,1 0 0,-1 1-1,0-1 1,0 0 0,1 0 0,-1-1 0,0 1 0,0-1 0,0 1 0,0-1 0,1 0-1,-1 0 1,0-1 0,-1 1 0,1 0 0,0-1 0,3-2 0,0 0 113,1-1-1,0 0 1,-1 0 0,0 0 0,0-1 0,-1 0 0,7-10-1,-10 15-153,-1-1 0,0 0 0,0 1 0,0-1 0,0 0 0,-1 0 0,1 0 0,0 0 0,-1 0 0,1 0 0,-1 1 0,0-1 0,0 0 0,1-1 0,-1 1 0,-1 0 0,1 0 0,0 0 0,0 0 0,-1 0 0,1 1 0,-1-1 0,-1-3 0,1 3-18,0 1 1,0-1-1,0 1 0,-1 0 1,1 0-1,0 0 0,-1 0 1,1 0-1,-1 0 1,1 0-1,-1 0 0,0 0 1,1 1-1,-1-1 1,0 1-1,1-1 0,-1 1 1,0 0-1,0 0 0,1-1 1,-1 1-1,0 0 1,0 1-1,0-1 0,1 0 1,-1 0-1,-2 1 1,-7 3 19,0 0 1,1 0 0,-1 1-1,1 0 1,0 1 0,0 0-1,1 0 1,-1 1 0,2 0-1,-1 1 1,1 0 0,0 1-1,1-1 1,-1 1 0,2 1-1,0-1 1,0 1 0,0 0 0,1 1-1,1-1 1,-7 23 0,10-30-88,1 1 0,-1 0 1,0 0-1,1-1 1,0 1-1,0 0 0,0 0 1,0 0-1,1-1 1,0 1-1,-1 0 1,1-1-1,0 1 0,1 0 1,-1-1-1,1 1 1,0-1-1,-1 0 0,1 0 1,1 1-1,-1-1 1,0-1-1,1 1 0,0 0 1,-1 0-1,1-1 1,0 0-1,0 0 1,1 1-1,-1-2 0,0 1 1,1 0-1,-1-1 1,1 1-1,-1-1 0,6 1 1,1 0-43,0 0 0,1-1-1,-1 0 1,0-1 0,1 0 0,-1-1 0,1 0 0,-1 0-1,0-1 1,1 0 0,-1-1 0,12-5 0,-10 3-210,0-1 1,20-12 0,-29 16 11,-1 0 0,1 0 0,-1 0 0,1 0 0,-1 0 1,0 0-1,0-1 0,0 1 0,0-1 0,0 1 0,0-1 0,-1 0 1,1 0-1,-1 0 0,0 0 0,2-5 0,-3-1-2255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2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37 194 10842,'0'2'175,"0"0"0,1 0-1,-1 0 1,0 0 0,1 1-1,-1-1 1,1 0 0,0 0-1,0 0 1,0 0 0,0 0-1,0 0 1,0-1 0,0 1 0,1 0-1,-1 0 1,1-1 0,-1 1-1,1-1 1,0 0 0,-1 1-1,1-1 1,0 0 0,2 1-1,2 0 9,0-1 0,1 0 0,-1 0 0,0-1 0,0 0 0,1 0 0,11-2 0,-14 2-48,-1 0 1,1-1-1,0 0 1,-1 1-1,1-2 1,0 1-1,-1 0 1,0-1 0,1 1-1,4-4 1,-7 4-55,0 0 1,0 0 0,0 0 0,0 0 0,-1 1 0,1-2 0,0 1 0,-1 0 0,1 0 0,-1 0 0,1 0 0,-1 0 0,1 0 0,-1-1 0,0 1 0,0 0 0,1 0 0,-1 0 0,0-1 0,0 1 0,0 0-1,0 0 1,-1-1 0,1 1 0,0 0 0,0 0 0,-1 0 0,1-1 0,-1 1 0,1 0 0,-1 0 0,1 0 0,-1 0 0,0 0 0,-1-2 0,-8-9 472,0 0 0,-1 1-1,0 0 1,-1 0 0,0 1 0,0 1 0,-18-10-1,-25-21 649,54 40-1186,1 0 1,-1-1-1,0 1 1,0-1-1,1 0 1,-1 1-1,0-1 1,1 0-1,-1 1 1,1-1-1,-1 0 1,1 1-1,-1-1 0,1 0 1,-1 0-1,1 0 1,0 0-1,-1 1 1,1-1-1,0 0 1,0 0-1,0 0 1,0 0-1,-1 0 1,1 0-1,1 0 1,-1-1-1,1 1-10,-1 0-1,1 0 1,0 0 0,0 0-1,0 0 1,0 0-1,0 0 1,0 0-1,0 0 1,1 0 0,-1 1-1,0-1 1,0 0-1,0 1 1,3-1-1,8-3-109,-1 1-1,1 1 0,13-1 0,-23 3 64,8-1-322,-1 0 0,0 0 0,1 2 0,-1-1 0,0 1 0,1 0 0,16 5 0,8 10-2284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3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320 244 12499,'-18'28'1302,"1"0"1,2 2 0,1 0-1,1 1 1,-17 63-1,27-82-1218,1 0-1,1 0 0,0 1 1,1-1-1,0 0 0,1 1 1,0-1-1,4 17 0,-2-20-19,0 0 0,0-1-1,1 1 1,0-1-1,0 0 1,1 0 0,0-1-1,0 1 1,1-1 0,0 0-1,0 0 1,12 8-1,-2-2-27,1-2-1,0 0 1,1-1 0,1-1-1,-1 0 1,1-2-1,1 0 1,32 7-1,-3-5-13,0-1-1,72 0 0,-89-7-43,0-1-1,0-2 0,-1-1 0,1-2 1,61-17-1,-79 18 29,1-2-1,-1 0 1,0-1 0,0 0 0,-1-1-1,0 0 1,0-1 0,-1-1-1,0 0 1,0-1 0,-2 0 0,1 0-1,-1-1 1,11-19 0,-10 12 69,-2-1 0,0 0 0,-1 0 0,-1-1 0,-1 0 0,-1-1 0,-1 1 0,-1-1 0,0 0 0,-2 0 0,-1 0 0,0 1 0,-2-1 0,0 0 0,-10-39 0,7 45 31,0-1 1,-1 1 0,-1 0-1,0 0 1,-1 1 0,-1 0-1,0 0 1,-1 1-1,-14-14 1,15 17-28,-2 2 0,1-1 0,-1 2-1,-1-1 1,1 1 0,-1 1 0,-1 0 0,0 1 0,1 0 0,-2 1-1,1 1 1,-16-4 0,2 4 61,0 0 0,0 2-1,0 1 1,-1 1 0,1 1 0,0 2 0,0 1-1,0 1 1,-44 14 0,16-1-126,2 3 1,1 2-1,-82 49 0,87-42-572,2 2-1,0 1 1,-67 68-1,30-4-1613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47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12651,'1'-2'5385,"9"-4"-2609,3 3-671,10-7-401,3 2-271,0 1-657,-2 1-288,4 6-376,-7 3-24,-3 4-416,-4 1-392,-9 1-961,-1 1-599,-4 2-3169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3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4 363 17052,'-3'-2'10658,"9"-43"-9906,20-98-424,-16 68-704,-4 16-472,-2 32-1441,1 15-855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31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11 235 11466,'-2'56'3871,"-1"-46"-1241,-1-39 346,3 15-2403,1-1 0,0 0 1,1 0-1,1 1 0,0-1 0,1 0 0,8-24 0,-11 38-553,1-1-1,-1 1 1,1 0 0,0-1-1,-1 1 1,1 0-1,0 0 1,0-1 0,0 1-1,-1 0 1,1 0-1,1 0 1,-1 0 0,0 0-1,0 0 1,0 0 0,0 1-1,1-1 1,-1 0-1,0 1 1,1-1 0,-1 1-1,0-1 1,1 1-1,-1 0 1,1-1 0,-1 1-1,0 0 1,1 0 0,-1 0-1,1 0 1,-1 0-1,1 1 1,-1-1 0,1 0-1,-1 1 1,0-1-1,1 1 1,-1-1 0,0 1-1,1-1 1,0 2 0,8 4 14,0 0 1,0 1-1,-1 0 1,12 12-1,-6-5 36,-10-10-35,10 8-5,0-1 0,0 0 0,19 9 0,-29-18-11,-1 0 0,1 0 0,-1-1 0,1 1 0,0-1 0,-1 0 0,9 0 0,-11-1 5,0 0-1,1 0 1,-1 0 0,0-1 0,0 1-1,0 0 1,0-1 0,0 0 0,0 0-1,0 1 1,0-1 0,0 0 0,0-1-1,0 1 1,-1 0 0,1 0 0,2-3 0,-2 1 63,0 0 0,0 0 0,-1 0 0,0 0 0,1 0 0,-1 0 0,0 0 1,0 0-1,-1 0 0,1-1 0,-1 1 0,1 0 0,-1 0 0,0-1 1,0 1-1,-1 0 0,0-4 0,-13-55 1015,14 60-1079,-31-93 213,33 89-1643,7 9 180,15 14-802,-19-14 1546,33 23-2372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31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18 183 14323,'-5'14'1081,"2"-9"-662,1 0 1,0 1-1,1-1 1,-1 0-1,1 1 1,-1 5-1,2-10-358,0 0 1,0 0-1,1 0 0,-1 0 0,0 1 0,0-1 0,1 0 0,-1 0 0,0 0 0,1 0 0,-1 0 0,1 0 0,-1-1 0,1 1 0,0 0 1,-1 0-1,1 0 0,0 0 0,0-1 0,0 1 0,-1 0 0,1-1 0,0 1 0,0-1 0,0 1 0,0-1 0,0 1 0,0-1 1,0 0-1,0 1 0,0-1 0,0 0 0,0 0 0,1 0 0,0 0 0,11 2 177,0-1-1,-1-1 1,1 0-1,0-1 1,16-3-1,-24 3-190,-1 1-1,0-1 1,0 0-1,0 0 0,0-1 1,0 1-1,0-1 1,0 0-1,0 0 1,-1 0-1,1-1 0,-1 1 1,0-1-1,1 0 1,-1 0-1,0 0 1,-1 0-1,1 0 0,3-7 1,-5 8-25,-1-1-1,1 1 1,-1-1 0,1 0 0,-1 1-1,0-1 1,0 0 0,-1 1 0,1-1-1,0 0 1,-1 1 0,0-1 0,1 0-1,-1 1 1,0-1 0,-1 1-1,1 0 1,0-1 0,0 1 0,-1 0-1,0 0 1,-1-2 0,-6-8 210,-1 1 0,-18-15 0,24 22-124,-40-31 886,31 25-467,0 0 1,0-1-1,-10-12 0,22 22-530,1 1-1,0 0 0,0-1 0,0 1 1,0 0-1,0-1 0,0 1 0,0-1 1,0 1-1,0 0 0,0-1 0,0 1 1,0-1-1,0 1 0,0 0 0,0-1 0,0 1 1,0 0-1,0-1 0,0 1 0,1 0 1,-1-1-1,0 1 0,0 0 0,0-1 1,1 1-1,-1 0 0,0-1 0,0 1 0,1 0 1,-1 0-1,0-1 0,1 1 0,-1 0 1,0 0-1,1 0 0,-1-1 0,0 1 1,1 0-1,-1 0 0,0 0 0,1 0 0,-1 0 1,0 0-1,1 0 0,-1 0 0,1 0 1,-1 0-1,0 0 0,1 0 0,-1 0 1,1 0-1,-1 0 0,0 0 0,1 0 1,0 1-1,7 0-277,0 0 1,0 1-1,0 0 1,-1 0-1,1 1 0,-1 0 1,10 5-1,32 20-2147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3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183 378 15499,'-10'-20'9863,"2"-16"-8038,3 11-710,-5-30-1455,-4-77 0,14 127-48,0 0 1,-1-1-1,0 1 0,0 0 1,0 0-1,-1 0 0,1 0 1,-1 0-1,-1 1 1,1-1-1,-1 0 0,1 1 1,-1 0-1,0 0 0,-1 0 1,1 0-1,-6-5 0,5 6 41,1 1-1,-1 0 0,0 0 0,0 0 0,0 0 1,0 0-1,0 1 0,0 0 0,0 0 1,-9-1-1,-30 4 683,44-2-245,-1 0 0,0 0 0,0 0 1,0 0-1,0 0 0,0 1 0,1-1 0,-1 0 0,0 0 0,0 0 0,0 0 0,0 0 0,0 1 0,0-1 0,0 0 0,0 0 0,0 0 0,1 1 0,-1-1 0,0 0 0,0 0 1,0 0-1,0 0 0,0 1 0,0-1 0,0 0 0,0 0 0,0 0 0,-1 1 0,1-1 0,0 0 0,0 0 0,0 0 0,0 0 0,0 1 0,0-1 0,0 0 0,0 0 0,0 0 0,0 0 1,-1 0-1,1 1 0,0-1 0,0 0 0,0 0 0,0 0 0,-1 0 0,28 9 1090,-19-7-665,147 38 2910,-48-24-4899,-86-14-388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3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8 270 14355,'4'-5'5609,"12"-14"-3704,2-6-305,4-15-96,9-6-135,-5 1-353,-3-1-224,-7 20-320,-8 10-72,-6 14-80,0 6 8,-2 12-128,1 15-128,3 22-688,4 11-384,10 1-1376,4-5-753</inkml:trace>
  <inkml:trace contextRef="#ctx0" brushRef="#br0" timeOffset="1">0 236 14091,'7'0'5465,"1"-6"-3640,24 9-1393,11 7-248,9 4-952,3 4-713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3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12 11827,'3'-3'5697,"-3"-5"-200,-1 8-4313,-1 0-480,-6 14-152,-42 69-336,20-36-151,-2 2-354,1-13-255,13-7-456,5-11-232,18-10-232,15 2-57,15-10 81,11 5-48,4-5-1041,-1-5-304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33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7 14155,'-6'9'6509,"0"8"-4838,-1 1-1261,-138 221 2098,138-228-2427,-2 6-168,9-17 78,1 0 0,-1 0 0,1 0 0,-1 0 0,1 0 0,-1 1 0,1-1 0,0 0 0,-1-1 0,1 1 0,-1 0 0,1 0 0,-1 0 0,1 0 0,0 0 0,-1 0 0,1-1 0,-1 1 0,1 0 0,-1-1 0,1 1 0,-1 0 0,0-1-1,1 1 1,-1 0 0,1-1 0,-1 1 0,1-1 0,4-2-6,1 0 0,0 1 0,0 0 0,0 0 0,0 1 0,0 0 0,0 0 0,1 0 0,6 1 0,64 4-219,-22 0-22,-51-4 252,-1-1 0,1 1 0,-1-1-1,1 0 1,-1 0 0,1 0 0,-1 0 0,0-1-1,1 1 1,-1-1 0,0 0 0,0 0 0,0 0-1,0 0 1,0 0 0,-1-1 0,4-2 0,3-6 18,0-1 1,-1 0 0,7-13 0,4-4 75,11-13 99,65-96 1923,-95 137-2076,0 1 1,0 0-1,0-1 0,0 1 0,0 0 0,0 0 0,0-1 0,1 1 0,-1 0 1,0-1-1,0 1 0,0 0 0,0 0 0,1 0 0,-1-1 0,0 1 0,0 0 0,1 0 1,-1 0-1,0-1 0,0 1 0,1 0 0,-1 0 0,0 0 0,1 0 0,-1 0 1,0 0-1,0 0 0,1 0 0,-1 0 0,0 0 0,1 0 0,-1 0 0,0 0 0,0 0 1,1 0-1,-1 0 0,0 0 0,1 0 0,-1 0 0,0 0 0,0 0 0,1 0 0,-1 1 1,0-1-1,1 0 0,-1 0 0,0 0 0,0 0 0,0 1 0,1-1 0,-1 0 1,0 0-1,0 1 0,0-1 0,0 0 0,1 0 0,-1 1 0,0-1 0,0 0 0,0 0 1,0 1-1,0-1 0,0 0 0,0 1 0,0-1 0,0 0 0,0 1 0,9 33 454,-4-13-326,2 0-196,2 0 0,1-1 0,1 0 0,20 29 0,-21-35-1380,1 0 0,1-1 0,20 17 0,-27-21-1521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33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13043,'0'4'5921,"0"5"-2896,16-1-745,23 1-1128,15 0-423,20-8-1041,-4-6-649,-3-3-1679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3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100 491 16404,'-2'-13'6033,"6"-13"-5025,4-6-384,-7-12-344,9-2-336,-10-6-1168,0 4-720</inkml:trace>
  <inkml:trace contextRef="#ctx0" brushRef="#br0" timeOffset="1">129 121 16884,'23'-114'5921,"-5"107"-5129,11 7-88,4 5-24,4 5-72,-14 8-255,-15 3-145,-15 7 88,-19-1 32,-21 9 40,-6-5 8,-11-12-144,14-4-96,17-13-552,14-2-392,37 3-1137,21 2-615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3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37 445 14043,'-1'-12'5941,"-3"-4"-3153,-1-7-1747,-6-134 2263,11 134-3168,1-1-1,1 0 0,0 1 1,11-38-1,-12 56-163,1 1 1,0-1 0,0 1-1,0-1 1,1 1-1,-1 0 1,1 0-1,0 0 1,0 0-1,1 0 1,-1 1-1,1 0 1,0-1 0,0 1-1,0 1 1,0-1-1,0 0 1,1 1-1,-1 0 1,1 0-1,-1 0 1,1 1-1,0 0 1,0 0-1,0 0 1,0 0 0,-1 1-1,1 0 1,0 0-1,0 0 1,0 0-1,0 1 1,0 0-1,0 0 1,0 0-1,-1 1 1,1-1 0,6 4-1,-10-4 11,0 0 1,0 0-1,0 0 0,1-1 1,-1 1-1,0 0 0,-1 1 1,1-1-1,0 0 0,0 0 1,0 0-1,-1 0 0,1 1 1,0-1-1,-1 0 0,1 1 1,-1-1-1,0 0 0,1 1 1,-1-1-1,0 3 0,0 0-1,0-1-1,-1 1 0,1 0 1,-1-1-1,0 0 0,0 1 1,0-1-1,-3 6 1,-3 3 15,0-1 0,0 1 0,-17 17 1,-2-3 195,-1-1 0,-1-1 0,-41 27 0,68-51-182,1 0 0,0 0 1,0 0-1,-1 0 0,1 0 1,0 1-1,-1-1 0,1 0 0,0 0 1,0 0-1,-1 0 0,1 1 1,0-1-1,0 0 0,0 0 0,-1 1 1,1-1-1,0 0 0,0 0 1,0 1-1,0-1 0,-1 0 1,1 0-1,0 1 0,0-1 0,0 0 1,0 1-1,0-1 0,0 0 1,0 1-1,0-1 0,0 0 0,0 0 1,0 1-1,0-1 0,0 0 1,0 1-1,0-1 0,0 0 1,1 1-1,14 4 126,34-3-230,-41-2 106,50 2-487,1-3 1,0-2 0,113-23-1,-157 23 386,4-3 38,-1 2 1,1 1-1,1 0 1,24 0-1,-38 3 106,-1 0 0,0 1 1,0 0-1,1 0 0,-1 0 0,0 0 0,0 1 1,0 0-1,0 0 0,-1 0 0,1 1 0,0-1 1,-1 1-1,0 0 0,0 1 0,0-1 0,0 1 1,0-1-1,-1 1 0,6 8 0,-7-10 8,-1 0-1,0 0 1,1-1-1,-1 1 1,0 0-1,0 0 1,-1 0-1,1 0 1,0 0 0,-1 1-1,1-1 1,-1 0-1,1 0 1,-1 0-1,0 1 1,0-1-1,0 0 1,0 0-1,-1 0 1,1 1-1,-1-1 1,1 0-1,-1 0 1,1 0-1,-1 0 1,0 0-1,0 0 1,0 0-1,-1 0 1,1 0-1,0-1 1,-1 1 0,1 0-1,-1-1 1,1 1-1,-1-1 1,-3 3-1,1-2 54,0 0-1,0 1 1,0-2-1,0 1 1,-1 0-1,1-1 0,-1 0 1,1 0-1,-1 0 1,1 0-1,-1-1 1,0 0-1,1 0 1,-1 0-1,0 0 1,1-1-1,-9-2 1,5 0-89,1-1 0,0 1 1,0-1-1,0-1 0,1 1 1,-1-1-1,1-1 1,0 1-1,1-1 0,-1 0 1,1 0-1,0 0 0,1-1 1,0 0-1,0 0 1,0 0-1,1 0 0,0-1 1,0 1-1,1-1 0,0 0 1,0 0-1,1 1 1,0-1-1,0 0 0,1 0 1,0 0-1,2-14 0,-2 20-101,0 0 0,1-1-1,0 1 1,-1 0-1,1 0 1,0 0 0,0 0-1,0 0 1,0 0 0,1 0-1,-1 0 1,0 1-1,1-1 1,-1 0 0,1 1-1,0-1 1,-1 1-1,1 0 1,0 0 0,0-1-1,0 1 1,0 0-1,0 0 1,0 1 0,0-1-1,0 0 1,1 1-1,-1-1 1,0 1 0,0 0-1,0 0 1,1 0-1,3 0 1,2 1-438,-1 1-1,1 0 1,-1 0-1,0 0 1,0 1 0,0 0-1,0 0 1,0 1-1,7 5 1,34 25-4909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3:47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28262,'22'-3'8,"-6"0"40,11 0 88,-7 1-72,-14 0-400,-2 2-440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3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8170,'40'53'2920,"-41"-54"-4160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35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9466,'-6'1'1545,"1"-1"-1,-1 1 1,1 0-1,0 0 1,-8 2 0,-26 15 1065,-31 29-1792,69-46-703,-18 14 260,1 0-1,0 2 1,-17 20 0,29-31-265,1 0-1,0 1 1,0 0 0,1 0 0,0 0-1,0 0 1,1 1 0,-1-1 0,2 1-1,-1 0 1,1 0 0,-2 16 0,4-22-100,0-1-1,0 1 1,0 0 0,0 0 0,0-1 0,0 1-1,0 0 1,0-1 0,1 1 0,-1 0 0,1-1 0,-1 1-1,1 0 1,0-1 0,0 1 0,0-1 0,0 1 0,0-1-1,0 0 1,0 1 0,0-1 0,0 0 0,1 0-1,-1 0 1,0 0 0,1 0 0,-1 0 0,1 0 0,-1 0-1,1-1 1,-1 1 0,1 0 0,0-1 0,-1 1-1,1-1 1,0 0 0,-1 0 0,1 0 0,0 0 0,0 0-1,2 0 1,5-1-19,0 0 0,0-1 0,0 0-1,0 0 1,0-1 0,9-4 0,99-57 5,-116 64 8,-1 0 1,1 0 0,-1 0-1,1 0 1,-1 0-1,0 0 1,1 1 0,-1-1-1,1 0 1,-1 0 0,1 0-1,-1 0 1,0 1-1,1-1 1,-1 0 0,1 0-1,-1 1 1,0-1-1,1 0 1,-1 1 0,0-1-1,1 0 1,-1 1 0,0-1-1,0 0 1,1 1-1,-1-1 1,0 1 0,0-1-1,0 1 1,0-1-1,1 0 1,-1 1 0,0-1-1,0 1 1,0-1-1,0 1 1,0-1 0,0 1-1,0-1 1,0 1 0,0 0-1,2 33-28,0-15-442,6-3-985,7-3-716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3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0 331 14347,'14'4'1079,"6"-1"2931,-26-19-400,-1-1-2614,3 8-743,1-1 0,1 0-1,0 0 1,0 0-1,1 0 1,0 0-1,1-1 1,0 1-1,0 0 1,1 0-1,1 0 1,-1 0-1,2 0 1,-1 0-1,7-14 1,-6 15-230,1 0 0,0 1 0,0-1 0,1 1 0,0 0-1,0 1 1,1-1 0,0 1 0,1 0 0,-1 0 0,1 1 0,0 0 0,1 0 0,0 1 0,0 0 0,0 0 0,9-3-1,-17 8-24,1-1-1,-1 1 0,0 0 0,1-1 0,-1 1 0,1 0 0,-1 0 0,1 0 0,-1 0 0,1 0 0,-1-1 0,1 1 0,-1 0 0,1 0 1,-1 0-1,1 0 0,-1 0 0,1 0 0,-1 1 0,1-1 0,-1 0 0,1 0 0,-1 0 0,0 0 0,1 1 0,-1-1 0,1 0 0,-1 0 1,1 1-1,-3 12 4,-19 20 82,19-31-80,-38 48 67,26-34-78,0 1-1,-21 36 0,34-52 2,0 0-1,1 1 0,-1-1 0,1 0 1,0 0-1,-1 1 0,1-1 0,0 0 0,0 1 1,-1-1-1,1 1 0,0-1 0,0 0 1,1 1-1,-1-1 0,0 0 0,0 1 1,1-1-1,-1 0 0,1 0 0,-1 1 0,1-1 1,-1 0-1,1 0 0,0 0 0,0 0 1,-1 1-1,1-1 0,0 0 0,0-1 0,0 1 1,0 0-1,3 2 0,3 1-44,0 0 0,0 0 0,1 0 0,12 4 1,-3-1-56,-2 0 42,1-1 0,0 0 1,26 7-1,-37-12 92,-1-1 0,0 1 0,1-1 0,-1 1 0,0-1-1,1 0 1,-1-1 0,0 1 0,1-1 0,-1 0 0,0 0 0,0 0-1,0 0 1,0-1 0,0 0 0,0 0 0,0 0 0,0 0 0,3-3-1,6-9 255,0 0-1,-1-1 1,-1 0 0,0 0-1,16-33 1,-17 30-10,0 0 0,2 0 0,0 1 0,17-18 1,-28 34-264,-1 0 0,1 1 0,-1-1 0,1 1 0,-1-1 0,1 0 0,0 1 0,-1 0 0,1-1 0,0 1 0,0-1 1,-1 1-1,1 0 0,0 0 0,0-1 0,-1 1 0,1 0 0,0 0 0,0 0 0,0 0 0,0 0 0,-1 0 0,1 0 0,0 0 0,0 0 1,0 0-1,-1 0 0,1 1 0,0-1 0,0 0 0,-1 1 0,1-1 0,0 0 0,-1 1 0,1-1 0,0 1 0,-1-1 0,1 1 0,1 1 1,19 30 52,-17-23-45,44 86-157,4 7-2166,-11-38-3916,-37-58 2935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3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 13955,'-3'-3'6289,"-3"3"-3144,20 6-1585,17 3-503,23 2-857,14-5-552,0-4-1241,-3-2-911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3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23 215 11626,'-21'38'4655,"19"-33"-1362,12-24-1364,-1-1-1195,-1-1 0,-1 0 0,7-40 0,-2 9-117,9-11 99,30 168 500,-49-101-1205,0 0 0,1-1-1,0 1 1,-1-1 0,1 0-1,1 1 1,-1-2 0,0 1-1,1 0 1,-1-1 0,1 1-1,0-1 1,0 0 0,0 0-1,0 0 1,0-1 0,0 0-1,0 1 1,0-1 0,1-1-1,8 1 1,-8-1-6,0-1 1,0 0-1,0-1 0,0 1 0,0-1 1,0 0-1,-1 0 0,1 0 1,-1-1-1,1 0 0,-1 0 0,0 0 1,0 0-1,0-1 0,0 1 0,-1-1 1,1 0-1,2-5 0,0 1 52,-1 0 0,1 1 0,-2-2 0,1 1 0,-1-1 0,0 1 0,3-16 0,-10 42 173,0 1-1,1 0 1,1-1-1,1 1 1,3 26-1,-2-38-409,0 0-1,1 0 1,0 0-1,0 0 1,1 0-1,0-1 1,0 1-1,4 6 0,-4-10-51,-1 1-1,1-1 0,0 0 1,-1 0-1,2 0 1,-1 0-1,0-1 0,0 1 1,1-1-1,0 0 0,-1 0 1,1 0-1,0-1 0,0 1 1,5 0-1,1 0-530,1-1 0,-1 0 0,14-1-1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36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11947,'35'32'4299,"-35"-32"-4235,1 0 0,-1 0 0,1 0 0,-1 0 0,1 1 0,-1-1 1,1 0-1,-1 0 0,1 0 0,-1 0 0,1 0 0,0 0 0,-1 0 0,1 0 0,-1-1 0,1 1 0,-1 0 0,1 0 0,-1 0 0,1 0 0,-1-1 0,1 1 0,-1 0 0,0-1 0,1 1 1,-1 0-1,1-1 0,-1 1 0,0 0 0,1-1 0,-1 1 0,0-1 0,1 1 0,-1-1 0,0 1 0,0-1 0,1 1 0,-1-1 0,0 1 0,0-1 0,0 1 0,0-1 0,0 1 0,0-1 1,0 1-1,0-1 0,0 1 0,0-1 0,1-2 333,21-47 1002,-2-2 1,19-72 0,-39 124-1386,0 0 0,0 0 1,0 0-1,0 0 0,0 0 0,0 0 0,0 0 0,0 0 1,0 1-1,0-1 0,0 0 0,0 0 0,0 0 0,0 0 1,0 0-1,0 0 0,0 0 0,1 0 0,-1 0 0,0 0 1,0 0-1,0 0 0,0 0 0,0 0 0,0 0 0,0 0 0,0 0 1,0 0-1,0 0 0,0 0 0,0 0 0,0 0 0,0 0 1,1 0-1,-1 0 0,0 0 0,0 0 0,0 0 0,0 0 1,0 0-1,0 0 0,0 0 0,0 0 0,0 0 0,0 0 1,0 0-1,0 0 0,0 0 0,0 0 0,4 14 416,3 34-78,-1-14-174,-5-28-156,0 0-1,0-1 1,1 1-1,0-1 1,0 0-1,0 0 1,1 0-1,0 0 1,3 5-1,-5-8-18,0-1-1,1 0 0,-1 0 1,0 0-1,0 0 0,1 0 1,-1-1-1,1 1 0,-1 0 1,0 0-1,1-1 0,0 1 1,-1-1-1,1 0 0,-1 1 1,1-1-1,-1 0 0,1 0 1,0 0-1,-1 0 0,1 0 1,-1 0-1,1-1 0,0 1 1,-1 0-1,1-1 0,-1 1 1,1-1-1,-1 0 0,1 1 1,-1-1-1,0 0 0,1 0 1,-1 0-1,2-1 0,2-2 5,-1 0 0,1-1 0,-1 1 1,0-1-1,0 1 0,0-1 0,-1 0 0,1-1 0,-1 1 0,0-1 0,-1 1 0,0-1 0,2-7 0,13-25 389,-12 35 375,-1 10-340,1 24-292,2 3-518,-6-30 212,1 0 0,0 0 0,0-1 0,1 1 0,-1-1 0,1 1 0,-1-1 0,1 0 0,0 0 0,1 0 0,-1-1 0,0 1 0,1-1 0,-1 0 0,1 0 0,0 0 0,6 3 0,41 9-2483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5:3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10450,'0'14'5777,"-5"9"-231,-1 23-3530,-4 9-336,-1 5-615,-1 0-313,7-14-840,1-9-456,5-16-1305,7-8-863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7:18.4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13323,'5'0'6142,"14"9"-5585,-3 1-240,0 0 0,-1 1-1,-1 0 1,1 1 0,-2 1 0,16 18 0,-6-3-6,-1 1-1,23 42 1,-17-18-171,-2 2 0,-3 0 0,-3 1 0,-1 2 0,-4-1 0,-2 2 0,-2 0 0,-3 0 0,1 100 0,-11-55 82,-4 0 0,-5 0 0,-4-1 0,-49 175 0,42-207-164,-3 0 1,-3-2 0,-3-1 0,-64 102 0,37-71-2603,41-63-396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7:19.1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 1 14187,'-24'75'6926,"9"3"-4343,-1 79-1726,11-105 614,5-51-1451,0-1-1,0 0 1,0 1-1,-1-1 1,1 1-1,0-1 1,0 0-1,0 1 0,0-1 1,0 1-1,0-1 1,0 1-1,0-1 1,0 0-1,0 1 1,0-1-1,0 1 1,0-1-1,1 0 1,-1 1-1,0-1 1,0 1-1,0-1 0,1 0 1,-1 1-1,0-1 1,0 0-1,1 1 1,-1-1-1,0 0 1,1 1-1,-1-1 1,0 0-1,1 0 1,-1 1-1,0-1 1,1 0-1,-1 0 0,0 0 1,1 0-1,-1 1 1,1-1-1,-1 0 1,1 0-1,20-9 305,-13 4-217,336-145 1311,-243 103-898,-98 43-595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9:5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0 301 14483,'12'-5'1594,"-10"5"-1392,0-1 1,-1 1 0,1-1 0,0 1 0,-1-1 0,1 0 0,-1 1 0,1-1-1,-1 0 1,1 0 0,-1 0 0,1-1 0,-1 1 0,0 0 0,0 0-1,0-1 1,1 1 0,-1 0 0,-1-1 0,1 0 0,0 1 0,0-1 0,0 1-1,-1-1 1,1 0 0,0-2 0,5-9 813,1 15-239,-7-1-758,1-1 1,-1 0-1,0 0 0,0 0 0,0 1 0,0-1 1,0 0-1,1 0 0,-1 0 0,0 0 0,0 0 1,0 1-1,1-1 0,-1 0 0,0 0 0,0 0 1,1 0-1,-1 0 0,0 0 0,0 0 0,0 0 1,1 0-1,-1 0 0,0 0 0,0 0 0,1 0 1,-1 0-1,0 0 0,0 0 0,1 0 0,-1 0 1,0 0-1,0 0 0,0 0 0,1-1 0,1-6 140,0 0 0,0 0 0,-1-1 0,1-13 0,-1 17-131,17-147 696,-18 150-711,0 0 0,0 0 0,0 1 0,0-1 0,0 0 0,0 0 0,0 0-1,0 0 1,1 0 0,-1 0 0,0 0 0,1 1 0,-1-1 0,0 0 0,1 0-1,-1 1 1,1-1 0,0 0 0,-1 0 0,1 1 0,-1-1 0,2 0 0,-1 1-4,0 0 1,-1 0 0,1 0-1,0 0 1,-1 1 0,1-1-1,0 0 1,-1 1-1,1-1 1,0 0 0,-1 1-1,1-1 1,-1 1 0,1-1-1,-1 1 1,1-1 0,-1 1-1,1-1 1,-1 1 0,1-1-1,0 2 1,25 46 230,-22-40-207,8 16 13,2 0-1,31 43 1,-40-61-57,0 1 1,1-1-1,-1 0 1,2 0-1,-1-1 1,0 0-1,1 0 1,0 0-1,0-1 0,1 0 1,-1 0-1,1-1 1,15 5-1,-22-8 9,1 1 0,0-1 0,0 0-1,0 0 1,-1 1 0,1-1 0,0 0-1,0 0 1,0-1 0,-1 1 0,1 0-1,0 0 1,0-1 0,0 0 0,-1 1 0,1-1-1,0 0 1,-1 1 0,1-1 0,-1 0-1,1 0 1,-1 0 0,3-3 0,-3 2 28,0 0 1,1-1 0,-1 1-1,0 0 1,0-1-1,0 1 1,-1-1 0,1 1-1,-1-1 1,1 0 0,-1 1-1,0-1 1,0 0 0,0-2-1,-2-9 290,0 1 0,0 0 0,-2 0 0,-8-23 0,-12-12 941,-2-10 237,25 58-1503,1-1-1,0 0 1,0 0 0,0 0-1,0 1 1,0-1-1,0 0 1,0 0-1,0 0 1,0 0-1,0 1 1,0-1-1,0 0 1,1 0 0,-1 0-1,0 1 1,1-1-1,-1 0 1,0 0-1,1 1 1,-1-1-1,1 0 1,-1 1 0,1-1-1,-1 1 1,1-1-1,0 0 1,-1 1-1,1-1 1,1 1-1,22-10-693,-10 8 294,0 0 0,1 1 0,-1 0 0,0 1 0,1 1 0,-1 0 1,0 1-1,1 1 0,23 7 0,-6 1-280,-1 1 1,0 1 0,30 19-1,-53-28 579,0 1 0,-1 0 0,1 1 1,12 11-1,-18-15 136,-1 0 0,1-1 1,-1 1-1,0 0 1,1 0-1,-1 0 1,0 0-1,0 0 0,0 0 1,0 0-1,0 0 1,-1 0-1,1 0 1,-1 1-1,1-1 0,-1 0 1,0 0-1,0 1 1,0-1-1,0 0 1,0 0-1,0 1 0,-1-1 1,1 0-1,-2 4 1,0-1 158,-1 0 1,0 0 0,0 0 0,0 0-1,-1-1 1,0 0 0,1 1 0,-2-1-1,1 0 1,0-1 0,-1 1 0,1-1-1,-1 0 1,0 0 0,0 0 0,-1-1-1,1 0 1,0 0 0,-1 0 0,1-1-1,-1 0 1,0 0 0,1 0 0,-1 0-1,-7-1 1,9 0-107,-1 0 0,1-1 0,-1 1 1,1-1-1,0 0 0,0 0 0,-1 0 0,1-1 0,0 1 0,0-1 0,0 0 0,1 0 0,-1 0 1,0-1-1,1 0 0,-1 1 0,1-1 0,0 0 0,0-1 0,0 1 0,0 0 0,1-1 0,-1 0 1,1 1-1,0-1 0,0 0 0,1 0 0,-1 0 0,1 0 0,-1-1 0,1 1 0,1 0 0,-1-6 1,0 6-211,1 0 1,-1 1-1,1-1 1,0 0-1,1 1 1,-1-1-1,1 0 1,-1 1-1,1-1 1,0 1-1,1-1 1,-1 1-1,0-1 1,1 1-1,0 0 1,0 0-1,0 0 1,0 0-1,0 0 1,1 0-1,-1 1 0,1-1 1,0 1-1,0-1 1,0 1-1,0 0 1,0 0-1,0 0 1,0 1-1,1-1 1,-1 1-1,1 0 1,-1 0-1,1 0 1,-1 0-1,1 1 1,0-1-1,-1 1 1,1 0-1,0 0 1,4 1-1,46 6-3289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1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43 292 12587,'-38'59'4386,"33"-48"-2917,8-8-609,6-7 224,-6 0-798,0-1 0,0-1-1,-1 1 1,1 0 0,-1-1 0,0 1 0,-1-1 0,1 1 0,-1-1 0,1-11 0,0 5 41,8-62 773,6-31 725,-16 104-1809,0 1-1,0 0 1,0 0-1,0-1 1,0 1-1,0 0 1,0-1-1,0 1 1,0 0 0,0-1-1,0 1 1,0 0-1,0 0 1,0-1-1,0 1 1,1 0-1,-1-1 1,0 1 0,0 0-1,0 0 1,0-1-1,1 1 1,-1 0-1,0 0 1,0 0-1,1-1 1,-1 1-1,0 0 1,0 0 0,1 0-1,-1 0 1,0-1-1,0 1 1,1 0-1,-1 0 1,0 0-1,1 0 1,-1 0 0,0 0-1,1 0 1,-1 0-1,0 0 1,0 0-1,1 0 1,-1 0-1,0 0 1,1 0-1,-1 0 1,0 0 0,1 0-1,-1 0 1,0 1-1,0-1 1,1 0-1,-1 0 1,0 0-1,0 0 1,1 1 0,-1-1-1,0 0 1,0 0-1,0 0 1,1 1-1,-1-1 1,0 0-1,0 1 1,0-1 0,15 23 114,-12-18-90,6 10-43,1-1 0,0 0 0,1-1 0,1 0 0,0-1 0,0 0-1,27 18 1,-29-23-67,1-1-1,0 0 0,1 0 0,-1-1 1,1 0-1,0-1 0,0-1 1,1 0-1,-1 0 0,1-1 1,16 0-1,-26-2 58,0 0 0,0 0 0,0 0 0,0 0 0,0 0 0,0-1 0,0 0 0,-1 1 0,1-1 0,0 0 0,0 0 0,0-1 0,-1 1 0,1 0 0,-1-1 0,1 0 0,3-3 0,-4 3 31,-1 0 0,1-1 0,-1 1 0,0-1 0,0 1 0,0-1 0,0 0-1,0 1 1,0-1 0,-1 0 0,0 0 0,1 1 0,-1-1 0,0 0-1,0 0 1,0 0 0,-1 1 0,1-1 0,-1-3 0,-19-65 746,14 53-315,1-1-1,-5-26 1,10 44-432,0-1 1,1 0 0,-1 1-1,0-1 1,1 1 0,-1 0-1,1-1 1,-1 1-1,1-1 1,0 1 0,-1 0-1,1-1 1,0 1 0,0 0-1,0 0 1,0 0 0,0 0-1,0-1 1,1 2 0,-1-1-1,0 0 1,0 0 0,1 0-1,-1 0 1,1 1 0,-1-1-1,0 1 1,1-1 0,1 1-1,48-12-385,-45 11 267,3 0-300,1 0 1,0 1-1,0 0 1,0 1 0,0 0-1,-1 1 1,1 0-1,0 1 1,-1-1 0,0 2-1,1-1 1,9 7-1,-15-8 199,0 1 0,0-1 0,0 1-1,-1-1 1,0 1 0,1 0 0,-1 1-1,0-1 1,-1 1 0,1-1-1,0 1 1,2 6 0,-3-7 220,-1 1 0,0-1 0,-1 0 0,1 1 0,-1-1 0,1 0 1,-1 1-1,0-1 0,0 1 0,-1-1 0,1 0 0,-1 1 0,1-1 0,-1 0 0,0 0 0,0 1 1,-1-1-1,-2 5 0,3-6 86,0 1 0,-1-1 1,1 0-1,-1 0 0,0 0 1,1 0-1,-1 0 0,0 0 1,0 0-1,-1 0 0,1-1 1,0 1-1,0-1 0,-1 0 1,1 0-1,-1 0 0,1 0 1,-1 0-1,1 0 0,-1 0 1,0-1-1,1 0 0,-1 1 1,0-1-1,0 0 0,1 0 1,-1 0-1,0-1 1,1 1-1,-1-1 0,0 1 1,1-1-1,-4-2 0,2 2-9,0 0 0,0-1-1,1 0 1,-1 0 0,1 0-1,-1 0 1,1-1 0,0 1-1,0-1 1,0 0 0,0 0-1,1 0 1,-1 0 0,1 0-1,0-1 1,0 1 0,0-1-1,0 1 1,0-1 0,1 0 0,-3-7-1,4 5-75,0 1-1,0-1 1,0 1-1,0-1 1,1 1 0,0 0-1,0-1 1,0 1-1,1 0 1,-1 0-1,1-1 1,1 1-1,-1 1 1,6-10-1,-6 11-180,1 0 0,-1 1 0,0-1 0,1 0 0,-1 1 0,1-1 0,0 1 0,0 0 0,0 0 0,0 0 0,0 0 0,1 1 0,-1-1 0,0 1 0,1 0 0,-1 0 0,1 0 0,0 0 0,-1 1 0,1 0 0,-1-1 0,8 2-1,21 4-2586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9:5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193 292 15659,'35'57'5402,"-35"-57"-5348,0 0 1,0 0 0,0 0 0,0 1-1,0-1 1,0 0 0,0 0 0,0 0 0,0 0-1,1 1 1,-1-1 0,0 0 0,0 0-1,0 0 1,0 0 0,0 0 0,1 0 0,-1 0-1,0 1 1,0-1 0,0 0 0,0 0 0,1 0-1,-1 0 1,0 0 0,0 0 0,0 0-1,1 0 1,-1 0 0,0 0 0,0 0 0,0 0-1,1 0 1,-1 0 0,0 0 0,0 0 0,0 0-1,0 0 1,1 0 0,-1-1 0,0 1-1,0 0 1,0 0 0,0 0 0,1 0 0,-1 0-1,0 0 1,0 0 0,0-1 0,6-13 1037,-1-16-555,-5 29-434,2-22-182,-1 1 1,-1-1-1,-4-29 0,3 40-498,-1 0-1,-1 1 1,0-1 0,-1 1-1,0 0 1,0 0-1,-1 0 1,-7-11-1,8 17 153,0-1 1,-1 1-1,1 1 0,-1-1 0,0 0 1,-1 1-1,1 0 0,-1 1 0,1-1 0,-1 1 1,0 0-1,-1 0 0,-11-3 0,7 3 364,-1 0 0,1 1 0,-1 0 0,1 1 0,-1 1 0,0 0 1,-13 1-1,11 2 1912,16 2 1140,28 2-137,155 14 809,-61-18-5786,-89-4 378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9:5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0 309 10538,'27'-21'7710,"-3"-4"-3724,40-63-2842,-41 54-129,-7 11-824,3-3 122,-1 0 1,19-39-1,-39 106-52,5 52 0,-2-78-737,1 0 0,1-1 1,0 1-1,0-1 0,2 0 1,0 0-1,0 0 0,10 16 1,7 4-1758</inkml:trace>
  <inkml:trace contextRef="#ctx0" brushRef="#br0" timeOffset="1">0 186 11090,'7'1'5209,"22"4"-1280,11 5-2632,29 3-817,2 3-328,2 5-1633,2-1-2319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9:58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14267,'57'-1'5865,"37"1"-3464,47 0-1009,29 5 64,23 3-351,5 5-209,-19 3-504,-29-1-176,-56-1-592,-31-6-560,-40-4-969,-18-1-511,-18-5-2121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9:5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52 318 12859,'-21'12'1166,"19"-10"-743,-1 0 0,1-1 0,0 1 0,-1-1 0,0 0 0,1 0 0,-1 0 0,0 0 0,-5 1 0,10-12 1464,15-18-782,160-242 2751,-175 265-3766,1 1 0,-1 0 0,1 0 0,0 0 0,1 1 0,4-6-1,-7 9-71,-1 0-1,1-1 0,-1 1 0,1 0 0,-1 0 0,1-1 0,-1 1 0,1 0 0,-1 0 0,1 0 0,0 0 0,-1-1 0,1 1 0,-1 0 0,1 0 0,0 0 0,-1 1 0,1-1 0,-1 0 0,1 0 0,0 0 0,0 0 0,0 1 3,0 0 1,0 0-1,0 0 0,1 0 1,-1 0-1,0 0 1,-1 0-1,1 0 1,0 0-1,0 0 0,0 1 1,-1-1-1,2 2 1,6 16 46,-1 1 1,-1 0-1,6 30 1,-6-25-188,14 43-1,-11-45-750,2-1 0,0 0 0,1-1 0,18 23-1,-11-16-1703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19:5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4 181 15819,'-3'-3'6154,"3"-5"-4418,14 0-536,27 0-560,11 3-279,15 5-866,-2 3-679,-4 7-5025</inkml:trace>
  <inkml:trace contextRef="#ctx0" brushRef="#br0" timeOffset="1">472 269 13283,'37'44'5681,"-41"-62"-3208,-1-16-1385,-3-12-344,3-7-656,0-6-544,0 6-1272,2 4-489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0:00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63 15915,'-15'-46'6066,"33"36"-4298,10 4-296,8 6-407,11 6-193,-7 14-448,-9-1-184,-16 12-88,-17 2 24,-25 4 72,-12 1-8,-10-8-64,2-5-64,11-14-400,12-6-416,20 0-1609,9 1-1407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0:0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15675,'5'-8'5986,"10"-17"-4546,-1 1-360,3-7-592,0 2-344,1 9-920,3 1-648,-1 12-3305</inkml:trace>
  <inkml:trace contextRef="#ctx0" brushRef="#br0" timeOffset="1">133 117 13267,'13'80'5561,"0"-113"-2824,7 1-1201,1-1-552,0-1-312,2 13-736,-5 2-496,-2 12-1656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0:0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83 12339,'-47'-83'4993,"64"88"-3105,-1 10-408,2 1-391,-2 7-313,-8 3-424,0-5-224,-3 0-928,0-1-593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0:0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9442,'76'-76'4857,"-61"89"-400,-2 6-2881,-2 11-423,-3 0-353,-5 3-624,6 4-536,-1 1-1321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0:0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14 230 12627,'-5'-2'9282,"5"1"-7946,0-32-408,-8-52-576,8 45-272,1 4-1072,4 4-688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2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17364,'101'59'6633,"-109"-70"-4816,0-4-697,-7-18-688,4-1-176,1-5-400,-3 0-376,0 5-1113,-5 2-871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0:0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79 9682,'-77'-28'5001,"71"20"-568,4 2-2288,7 1-377,2 0-64,10-2-391,11-2-249,8 4-456,4 0-216,-1 5-208,-8 1-80,-5 1-72,-3 3-56,-12-2-376,6 0-312,-17 1-961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0:0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49 11939,'-103'-44'8849,"121"44"-7792,10-3-81,21 1-336,12 2-80,11 2-648,-7 8-536,-5-4-1160,-10 4-841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0:04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11242,'0'-4'8802,"6"4"-7225,-6-1-641,18 1-136,80 0-320,-40-2-120,4 2-656,-13 0-440,-12 0-1224,-8-2-1241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0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10 271 13363,'-4'1'7059,"3"-8"-1993,1 3-4572,3-28 92,-1 6-210,-1 0-1,-1 1 1,-7-48-1,6 66-222,0 5-113,1 1 0,0-1 0,-1 1 0,1-1 0,0 1 0,0-1-1,0 1 1,0-1 0,0 0 0,0 1 0,0-1 0,0 1 0,1-1-1,-1 1 1,1-1 0,-1 1 0,2-2 0,0 4-1,-1 0 0,1 0 0,-1 0-1,1 1 1,-1-1 0,1 0 0,-1 1 0,0-1 0,0 1 0,2 2 0,0 0 12,15 21-65,2-2 1,1 0-1,0-1 1,2-1-1,0-1 0,40 26 1,-58-44-21,0 1 0,0-1 1,0 1-1,1-2 0,-1 1 0,1 0 1,-1-1-1,7 1 0,-11-2 41,0 0 0,0 0-1,1 0 1,-1 0 0,0-1-1,0 1 1,0 0 0,1 0-1,-1-1 1,0 1-1,0-1 1,0 1 0,0-1-1,0 1 1,0-1 0,0 0-1,0 1 1,0-1 0,0 0-1,0 0 1,0 0 0,0 0-1,-1 0 1,1 0 0,0 0-1,-1 0 1,1 0 0,0 0-1,-1 0 1,1 0 0,-1 0-1,0 0 1,0-1 0,1 1-1,-1 0 1,0 0 0,0-1-1,0 1 1,0 0 0,0 0-1,0-2 1,-2-16 304,-1 0 1,0 1-1,-1-1 1,-1 1-1,-8-21 0,6 19-35,6 18-234,0-1-1,0 0 0,1 0 0,-1 1 0,1-1 1,-1 0-1,1 0 0,0 0 0,0 0 1,0 0-1,1 0 0,-1 1 0,1-1 0,-1 0 1,1 0-1,0 0 0,2-3 0,-2 4-41,1 0 0,-1 0 0,1 1 0,-1-1-1,1 1 1,0 0 0,-1-1 0,1 1 0,0 0-1,0 0 1,0 0 0,0 0 0,0 0 0,0 0 0,0 1-1,1-1 1,-1 1 0,0 0 0,0-1 0,0 1-1,1 0 1,-1 0 0,2 1 0,7 0-325,0 1-1,0 0 1,0 0-1,0 2 1,-1-1 0,0 1-1,1 1 1,15 9 0,-15-8-501,-1 0 0,1-1 1,0 0-1,0-1 0,1 0 0,-1-1 1,20 3-1,12-7-2592,-8-3-1746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02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129 239 11338,'58'20'5027,"-58"-20"-4893,1 1 1,-1-1-1,1 0 1,-1 0-1,1 0 0,-1 1 1,0-1-1,1 0 1,-1 0-1,1 1 0,-1-1 1,0 0-1,1 1 1,-1-1-1,0 0 1,1 1-1,-1-1 0,0 1 1,0-1-1,1 1 1,-1-1-1,0 0 1,0 1-1,0-1 0,0 1 1,1-1-1,-1 1 1,0-1-1,0 1 1,0-1-1,0 1 0,0-1 1,0 1-1,0-1 1,-1 1-1,1-1 1,0 1-1,0-1 0,0 1 1,0-1-1,-1 1 1,1-1-1,0 0 0,-1 1 1,-13 15 2144,12-14-1605,-1 2-335,-1-1 0,1 0 0,-1 0 0,0 0 1,0 0-1,0-1 0,-1 1 0,1-1 0,0 0 1,-1-1-1,1 1 0,-1-1 0,0 1 0,0-1 0,1-1 1,-8 1-1,8-1-272,0-1 1,1 1-1,-1-1 0,0 0 1,1 0-1,-1 0 1,1-1-1,0 1 0,-1-1 1,1 0-1,0 0 1,0 0-1,0 0 0,0 0 1,0-1-1,1 1 1,-1-1-1,1 0 0,-1 0 1,1 0-1,0 0 1,-2-5-1,0 0-54,0-1 1,0 0-1,1 1 0,0-1 1,1 0-1,-2-11 1,4 15-22,-1 0 1,0-1 0,1 1 0,0 0-1,0 0 1,1 0 0,-1 0 0,1 0-1,0 0 1,1 0 0,-1 0-1,1 1 1,3-8 0,-3 10-58,-1 1 0,1-1-1,-1 1 1,1 0 0,0-1 0,-1 1-1,1 0 1,0 0 0,0 0 0,0 0 0,0 0-1,0 0 1,0 1 0,0-1 0,1 1-1,-1 0 1,0-1 0,0 1 0,0 0-1,0 0 1,0 0 0,1 0 0,-1 1 0,0-1-1,0 1 1,0-1 0,0 1 0,0 0-1,0 0 1,3 1 0,6 3-917,-2-1 0,1 2 0,0-1 0,16 14 0,9 11-3036</inkml:trace>
  <inkml:trace contextRef="#ctx0" brushRef="#br0" timeOffset="1">247 259 11426,'48'65'9947,"-45"-62"-8339,2-9 1553,-4-6-1953,3-32-712,2-57-424,-9 49-1032,-2 9-609,-2 7-1223,3 3-393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0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19 12555,'-101'-18'6297,"114"21"-1272,8-3-2704,18 5-1233,7 1-112,3-6-376,4-1-304,-7-4-848,-2 0-648,-15 7-1761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0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0 277 14987,'26'-6'7174,"-1"-11"-4000,21-30-2719,-21 19 374,20-15-375,88-93 451,-133 136-882,0 0 1,0 1-1,0-1 1,0 0-1,0 0 0,0 0 1,0 0-1,0 0 1,0 0-1,0 0 1,1 1-1,-1-1 0,0 0 1,0 0-1,0 0 1,0 0-1,0 0 1,0 0-1,0 0 0,1 0 1,-1 0-1,0 0 1,0 0-1,0 0 0,0 0 1,0 0-1,1 0 1,-1 0-1,0 0 1,0 0-1,0 0 0,0 0 1,0 0-1,0 0 1,1 0-1,-1 0 1,0 0-1,0 0 0,0 0 1,0 0-1,0 0 1,0 0-1,1 0 0,-1 0 1,0 0-1,0 0 1,0-1-1,0 1 1,0 0-1,0 0 0,0 0 1,0 0-1,1 0 1,-5 23-152,-1 11-194,4-16-19,0 0-1,4 34 1,-2-44 42,1-1 0,0 1 0,0 0 0,0-1 0,1 1 0,0-1 0,0 0 0,1 0 0,0 0 0,0-1 0,7 8 0,22 22-2317</inkml:trace>
  <inkml:trace contextRef="#ctx0" brushRef="#br0" timeOffset="1">364 251 14283,'-29'-39'5945,"26"54"-3512,9 1-993,12 5-1056,11 4-424,5-12-1120,4 4-544,-4-7-3217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0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18428,'25'2'6417,"54"2"-5096,43-5-425,80-7 8,27-5 80,44-10-384,-11 7-248,-31 3-56,-23 13-128,-72 5-336,-27-1-368,-68 1-1040,-32 2-248,-36-4-833,-15-3-312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0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39 14139,'-39'-39'5457,"60"44"-3688,10 1-537,20 3-440,-17-9-208,-18 0-464,2 1-512,44 1-1568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0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83 346 18068,'-50'-9'6961,"50"-14"-4656,0-29-1897,-2-10-240,-11-11-496,2 6-368,8 35-1497,-1 4 953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20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76 15755,'-62'-6'6290,"103"-2"-4098,14-5-1416,2 1-144,-2 4-600,-1 2-392,-9 7-1344,-6 4-744</inkml:trace>
  <inkml:trace contextRef="#ctx0" brushRef="#br0" timeOffset="1">368 332 14531,'5'0'5425,"11"-10"-4008,4-15-481,12-15-136,1-11-8,-10-10 40,-1 4 8,-7 11 33,-4 15 23,-1 22-72,-2 7-104,-9 2-280,-4 8-184,0 23-392,-2 10-448,17 19-960,11-2-553,15-9-1263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0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95 353 16115,'101'26'5930,"-106"-65"-4602,-7-5-680,1-4-376,-2-1-144,3 12-1056,2 1-840</inkml:trace>
  <inkml:trace contextRef="#ctx0" brushRef="#br0" timeOffset="1">51 54 11787,'-50'-42'6017,"74"37"-384,10 2-3617,16 1-991,1 1-65,4 7-688,-1 4-432,-17 0-920,-3 6-705,-19-5-1968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05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15571,'7'-5'6090,"12"-7"-3578,9-2-1040,14 6-367,-1 1-137,3 6-824,-4 1-584,-4 4-1721,-3 0 105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0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9842,'7'-84'3301,"-5"73"5410,0 15-7071,0 21-1810,-3-1 480,0-7 16,1 0 1,0 0-1,4 23 0,-3-36-278,0 0-1,-1 0 0,2 0 0,-1 0 0,0 0 0,1 0 0,-1-1 0,1 1 0,0-1 0,0 1 0,1-1 0,-1 0 1,1 1-1,0-1 0,-1-1 0,1 1 0,1 0 0,-1-1 0,0 1 0,6 2 0,-4-3-26,-1 0 0,1-1 1,0 1-1,0-1 0,-1 0 0,1 0 0,0-1 0,0 1 0,0-1 0,0 0 0,-1-1 1,1 1-1,0-1 0,0 0 0,0 0 0,-1 0 0,1-1 0,0 0 0,-1 0 1,0 0-1,1 0 0,-1-1 0,7-4 0,-5 1 38,0 1 0,0-1 0,0-1 0,-1 1 0,0-1 0,0 1 0,0-2 0,-1 1 0,0 0 0,-1-1 0,0 0 0,0 0 0,2-10-1,-1 1 21,-1 1-1,-1-1 1,-1 0-1,0 0 0,-2 0 1,1 1-1,-2-1 0,0 0 1,-2 1-1,1-1 0,-7-16 1,4 26-385,6 21-562,1 13-738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06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34 158 12395,'-34'40'6489,"36"-48"-5933,0-1 0,0 0-1,-1 0 1,-1 0 0,0 0-1,-1-18 1,0-20 488,1 46-1025,0 0 0,0 0 0,0 0 0,0 0 0,0 0 0,0 0 0,1 0 0,-1 0 0,0 0 0,0 0 0,1 0 0,-1 0 0,1 1 0,-1-1 0,1 0 0,-1 0 0,1 0 0,-1 0-1,1 1 1,0-1 0,-1 0 0,1 1 0,0-1 0,0 0 0,-1 1 0,1-1 0,2 0 0,-2 1-2,0 0 0,0 0 0,0 1-1,1-1 1,-1 0 0,0 1 0,0-1 0,0 1 0,0-1 0,0 1 0,0-1-1,0 1 1,0 0 0,0-1 0,0 1 0,0 0 0,0 0 0,-1 0-1,1 0 1,0 0 0,-1 0 0,1 0 0,0 0 0,0 1 0,16 30 198,14 22-75,-29-51-140,0-1 0,0 1 0,0-1-1,0 0 1,0 0 0,1 0 0,-1 0 0,1 0-1,0-1 1,-1 1 0,1-1 0,0 1 0,0-1-1,0 0 1,0 0 0,4 1 0,-6-2 5,1 0 0,-1 0 0,0 0 0,0 0 0,1 0 0,-1-1 0,0 1 0,1 0 0,-1 0-1,0-1 1,0 1 0,0-1 0,1 1 0,-1-1 0,0 0 0,0 1 0,0-1 0,0 0 0,0 0 0,0 0 0,0 0 0,1-1 0,0-1 34,0-1 0,0 1 0,0 0 0,-1-1 1,1 1-1,-1-1 0,2-7 0,-1-1 208,0-1 0,-1 0 1,-1-22-1,-6-24 909,6 59-1207,0-1-1,1 1 0,-1 0 0,0 0 1,1 0-1,-1 0 0,0 0 1,1 0-1,-1 0 0,0 0 1,1 0-1,-1 0 0,0 0 0,1 0 1,-1 0-1,0 0 0,1 0 1,-1 0-1,0 0 0,1 0 0,-1 0 1,0 0-1,0 0 0,1 1 1,-1-1-1,0 0 0,1 0 1,-1 0-1,0 1 0,0-1 0,1 0 1,-1 0-1,0 1 0,0-1 1,0 0-1,1 0 0,-1 1 1,0 0-1,14 13-2534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0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31 275 15011,'-18'15'2409,"6"-7"849,18-28-840,2-1-1814,-1 1 1,0-1 0,-2 0 0,-1 0 0,4-35-1,-9 55-593,1 1 1,0 0-1,0 0 0,0 0 0,0-1 0,0 1 0,0 0 0,0 0 0,0-1 0,1 1 0,-1 0 0,0 0 0,0-1 0,0 1 1,0 0-1,0 0 0,0 0 0,0-1 0,0 1 0,1 0 0,-1 0 0,0 0 0,0 0 0,0-1 0,0 1 0,1 0 0,-1 0 1,0 0-1,0 0 0,0 0 0,1 0 0,-1 0 0,0-1 0,0 1 0,0 0 0,1 0 0,-1 0 0,0 0 0,0 0 0,1 0 0,-1 0 1,0 0-1,0 0 0,1 0 0,-1 0 0,0 0 0,0 0 0,0 0 0,1 1 0,-1-1 0,0 0 0,0 0 0,0 0 0,1 0 1,-1 0-1,0 0 0,0 1 0,0-1 0,1 0 0,-1 0 0,19 16-37,-7-5 54,-1-2-31,1-1 0,0 1 1,0-2-1,1 0 0,-1 0 0,19 5 1,-28-10 8,1-1 0,-1 0 1,0 0-1,1 0 1,-1-1-1,1 1 1,0-1-1,-1 0 1,1 0-1,-1 0 1,1 0-1,-1-1 0,1 1 1,-1-1-1,1 0 1,-1 0-1,1 0 1,-1-1-1,0 1 1,0-1-1,0 0 1,0 0-1,0 0 1,0 0-1,0 0 0,0-1 1,-1 1-1,1-1 1,-1 0-1,0 1 1,0-1-1,0 0 1,0 0-1,2-6 1,0-1 62,-1 1 0,0-1 0,-1 1 0,0-1 1,-1 0-1,1-13 0,-1 18-95,-1-1 0,0 1-1,0 0 1,0-1 0,-1 1-1,0 0 1,0 0 0,0 0-1,-1-1 1,1 1 0,-1 0 0,-4-6-1,15 21-784,-1 0-1,2 0 1,-1-2-1,1 1 0,1-1 1,-1 0-1,1-1 1,1-1-1,17 9 1,4-2-616,1-2 1,45 10 0,-76-21 1597,-1 0 0,0 1-1,1 0 1,-1-1 0,0 1 0,0 0 0,0 0 0,1 0 0,-1 1 0,0-1 0,-1 0 0,1 1 0,0-1 0,0 1 0,-1 0 0,3 3 0,-3-4 7,-1 1-1,1-1 1,-1 1 0,0-1 0,0 1 0,1-1-1,-1 1 1,0-1 0,0 1 0,-1 0 0,1-1 0,0 1-1,0-1 1,-1 1 0,1-1 0,-1 1 0,1-1-1,-1 1 1,0-1 0,0 0 0,0 1 0,1-1-1,-1 0 1,0 0 0,-1 1 0,-1 0 0,0 3 150,-1-1 0,0-1 0,0 1 0,0-1 0,-1 1 0,1-1 0,-1 0 0,0-1 0,0 1 0,0-1 1,0 0-1,-10 3 0,12-5-253,1 1 1,0-1 0,-1 0 0,1 0 0,0 0-1,-1 0 1,1-1 0,0 1 0,0 0-1,-1-1 1,1 0 0,0 0 0,0 1 0,0-1-1,0 0 1,0-1 0,0 1 0,0 0-1,0 0 1,0-1 0,0 1 0,1-1 0,-1 0-1,1 1 1,-1-1 0,1 0 0,0 0-1,0 0 1,-1 0 0,1 0 0,1 0 0,-1-1-1,-1-2 1,-2-8-22,1 1 0,0 0 0,1-1 0,-1-16 0,2 24-85,1 0 0,0-1 0,0 1 0,1 0 0,-1 0 0,1-1 0,0 1 0,1 0 0,-1 0 0,1 0 0,0 0 0,5-9 0,-6 13-24,-1 0-1,1 1 1,0-1 0,0 0 0,0 0 0,0 1-1,0-1 1,-1 0 0,1 1 0,0-1 0,1 1 0,-1 0-1,0-1 1,0 1 0,0 0 0,0-1 0,0 1-1,0 0 1,0 0 0,0 0 0,1 0 0,-1 0 0,0 0-1,0 0 1,0 1 0,0-1 0,0 0 0,0 0 0,0 1-1,0-1 1,1 1 0,-1-1 0,-1 1 0,1 0-1,0-1 1,0 1 0,0 0 0,0-1 0,0 1 0,-1 0-1,1 0 1,1 2 0,5 5-683,0 0 0,0 0 0,7 14-1,-11-18 413,10 16-1982,1 0 0,2-1 0,25 25 0,6-8 8070,-46-43-2121,-1-16-2596,1 1-804,-1 15-182,6-40 159,-6 44-210,0 1 0,1-1 1,0 1-1,-1 0 0,1-1 0,0 1 0,0 0 0,1 0 0,-1-1 0,0 1 0,1 0 1,-1 0-1,1 0 0,-1 1 0,1-1 0,0 0 0,3-1 0,-4 2-5,0 1 1,0 0-1,0-1 0,1 1 0,-1 0 1,0 0-1,0 0 0,0 0 0,1 0 1,-1 0-1,0 0 0,0 0 0,0 0 0,1 1 1,-1-1-1,0 0 0,0 1 0,0-1 1,0 1-1,0 0 0,0-1 0,0 1 1,0 0-1,0-1 0,0 1 0,0 0 0,1 1 1,25 32 26,-16-18-8,-6-10-25,-1-1-1,2 1 1,-1-1 0,1 0-1,-1 0 1,1-1 0,1 0-1,-1 0 1,7 3 0,-9-6 1,0 1 0,0-1 1,0 0-1,0 0 1,0-1-1,0 1 0,0-1 1,0 0-1,0 0 0,0 0 1,0-1-1,0 1 1,0-1-1,0 0 0,0 0 1,0-1-1,0 1 1,4-3-1,1 0 10,-1-1 0,0 0 1,-1-1-1,1 0 0,-1 0 0,0 0 1,0-1-1,-1 0 0,0 0 0,7-11 1,-12 19-3,0-1 0,-1 1 0,1 0 0,0 0 0,0-1-1,-1 1 1,1 0 0,0 0 0,-1 0 0,1 0 0,-1 0 0,1 0 0,-1 0 0,1 0 0,-1 0 0,0 1 0,0-1 0,1 2 0,11 34 73,-11-31-79,1 0 1,0-1 0,1 1-1,-1-1 1,1 1-1,0-1 1,0 0 0,1 0-1,0-1 1,-1 1 0,2-1-1,-1 1 1,6 4 0,-7-7-4,1 0 0,0-1 0,-1 1 0,1-1 0,0 1-1,-1-1 1,1 0 0,0 0 0,0-1 0,0 1 0,0-1 0,0 0 0,0 0 0,0 0 0,0 0 0,0-1 0,0 0 0,0 0 0,-1 0 0,1 0 0,6-3 0,-1 0 11,0 0 0,0-1 0,-1 0 0,0-1 0,1 0 0,-2 0 0,1-1 0,-1 0 0,0 0 0,11-15 0,26 68-328,-40-43 90,0-1 0,0 0 0,0 0 0,0 0 0,1 0-1,-1-1 1,1 1 0,-1-1 0,1 0 0,-1-1 0,1 1 0,-1-1 0,1 0-1,0 0 1,-1 0 0,1-1 0,-1 1 0,1-1 0,-1 0 0,1-1 0,-1 1-1,1-1 1,-1 0 0,8-4 0,18-15-1949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0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12787,'11'-3'5217,"15"0"-3009,10-2-1504,3 5-127,0 1-321,-13 4-192,-15 5-184,-9 0-32,-20 14 32,-8-4 16,-10 4 144,-1-1 32,9-12 176,15-3 16,18-3-24,15-5-104,29-3-824,6 3-913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1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26 264 11594,'-3'-3'6594,"2"-1"-5298,-11-23-536,2-58-256,15 28-592,3 5-496,-3 16-808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15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9754,'59'71'4804,"-59"-71"-4716,0 0 1,0 0-1,0 1 1,1-1-1,-1 0 1,0 0-1,0 0 0,0 0 1,0 1-1,1-1 1,-1 0-1,0 0 1,0 0-1,0 0 1,1 0-1,-1 0 1,0 0-1,0 0 0,1 0 1,-1 0-1,0 0 1,0 0-1,1 0 1,-1 0-1,0 0 1,0 0-1,1 0 1,-1 0-1,0 0 0,0 0 1,0 0-1,1 0 1,-1 0-1,0 0 1,0 0-1,1 0 1,-1-1-1,0 1 1,0 0-1,0 0 0,6-13 1706,0-24-803,-5 28-555,1-3-105,1 0 1,0 0-1,1 0 1,0 0 0,9-18-1,-13 30-314,0-1-1,1 1 0,-1-1 1,0 1-1,0-1 0,0 1 1,1 0-1,-1-1 1,0 1-1,1-1 0,-1 1 1,0 0-1,1-1 0,-1 1 1,0-1-1,1 1 0,-1 0 1,1 0-1,-1-1 0,1 1 1,-1 0-1,1 0 0,-1-1 1,1 1-1,-1 0 1,1 0-1,-1 0 0,1 0 1,-1 0-1,1 0 0,-1 0 1,1 0-1,-1 0 0,1 0 1,-1 0-1,1 0 0,-1 0 1,1 0-1,-1 1 1,1-1-1,-1 0 0,1 0 1,-1 1-1,0-1 0,1 0 1,-1 0-1,1 1 0,-1-1 1,0 0-1,1 1 0,-1-1 1,1 1-1,15 29 253,-13-23-216,3 5-125,0-1-1,1 0 1,0 0 0,14 16 0,-19-25 47,-1 0-1,1-1 0,0 1 0,0-1 0,0 1 1,0-1-1,0 0 0,0 1 0,0-1 1,0 0-1,1 0 0,-1-1 0,0 1 1,4 0-1,-4-1 24,-1 0 1,1 0 0,-1-1-1,1 1 1,0 0 0,-1-1-1,1 1 1,-1-1 0,1 0-1,-1 0 1,0 1 0,1-1-1,-1 0 1,0 0 0,1 0-1,-1-1 1,0 1 0,0 0-1,0 0 1,0-1 0,0 1-1,0 0 1,0-1 0,0-1-1,3-7 4,0 1-1,0-1 0,-1 0 0,-1 0 0,0-1 0,0 1 0,-1 0 0,0-1 0,-1 1 1,0 0-1,-3-20 0,3 25-1012,2 12-549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1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24 186 13955,'-2'-3'5929,"-5"-12"-3392,3-7-825,-3-14-968,4-3-240,3 6-440,1 7-328,4 16-1296,5 9-680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16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89 11707,'0'-5'758,"-1"-1"0,1 0 0,0 1 0,0-1 0,1 0 0,0 0 0,0 1 0,3-11 1,-3 14-664,0 0 1,1 0-1,-1 1 0,0-1 1,1 0-1,-1 1 1,1-1-1,0 0 1,-1 1-1,1 0 1,0-1-1,0 1 1,0 0-1,0 0 1,0 0-1,0 0 1,0 1-1,0-1 0,1 0 1,-1 1-1,0 0 1,0-1-1,1 1 1,-1 0-1,0 0 1,4 1-1,-5-2-64,0 1 0,0 0-1,0 0 1,0 0 0,0 0-1,0 0 1,0 0 0,0 1-1,0-1 1,0 0 0,0 0-1,0 1 1,0-1 0,0 1 0,0-1-1,0 1 1,0-1 0,0 1-1,-1-1 1,1 1 0,0 0-1,0-1 1,0 1 0,-1 0-1,1 0 1,-1 0 0,1 0 0,0-1-1,-1 1 1,1 0 0,-1 0-1,0 0 1,1 0 0,-1 0-1,0 0 1,0 0 0,1 0-1,-1 1 1,0-1 0,0 0 0,0 0-1,0 0 1,-1 0 0,1 0-1,0 0 1,0 0 0,-1 0-1,1 1 1,-3 7 53,0-1 0,0 1 0,-1-1 1,-7 11-1,11-18-90,-69 118 57,68-118-56,-1 1-1,1 0 1,0 0 0,1 0-1,-1 1 1,0-1 0,1 0-1,-1 0 1,1 0 0,-1 0-1,1 1 1,0-1 0,0 2-1,1-2 0,-1-1 0,0 0-1,1 0 1,-1 0 0,1 0-1,-1 0 1,1 1 0,-1-1-1,1 0 1,0 0 0,-1-1-1,1 1 1,0 0 0,0 0-1,0 0 1,0 0 0,2 1 0,3 0-16,0 1 1,0-1 0,0 0 0,0 0 0,1-1 0,12 2 0,-13-2 24,19 3-74,229 26-3263,-232-30 943,-5-4-1066</inkml:trace>
  <inkml:trace contextRef="#ctx0" brushRef="#br0" timeOffset="1">105 135 11306,'0'0'5418,"8"2"-1418,11 3-2831,15 1-913,5 2-152,7-1-976,-4 2-1057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2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25 17884,'-73'-24'6313,"109"25"-5417,6 1-944,10 0-1248,12-2-648,-9 6-945,-8 1-1200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1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15411,'99'31'5858,"-100"-50"-4090,1-6-1232,3-12-600,0 1-152,2-3-1152,5 8-657</inkml:trace>
  <inkml:trace contextRef="#ctx0" brushRef="#br0" timeOffset="1">306 269 13699,'1'-7'5305,"14"-6"-3489,-9-8-175,12-13 7,2-3-48,-7-16-271,2 6-161,-7 15-336,-7 7-224,6 25-352,-1 7-144,2 12-312,5 9-264,-8 11-744,2 5-432,3 0-1161,-4 0 337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1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23 17124,'-106'-23'6657,"137"25"-4528,10 8-1441,16 0-592,-2 3-232,5-2-608,2-3-473,13-8-1607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0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62 232 14011,'-5'-3'7662,"3"-10"-7432,1 9 507,-4-59 995,4 39-835,-1 0 0,-1-1 1,-2 1-1,-7-26 0,14 49-831,-1 1 0,1 0 0,0-1 0,0 1 0,0 0 0,0 0 0,0 1 1,0-1-1,-1 0 0,1 0 0,0 1 0,0 0 0,2 0 0,-3 0-25,9 2-88,-1 0-1,0 1 1,0 0 0,0 1 0,0 0-1,-1 0 1,10 8 0,-13-9-17,-1 0 0,1 0 0,-1 0-1,0 1 1,0-1 0,0 1 0,-1 0 0,0 0-1,0 0 1,0 0 0,0 1 0,-1-1 0,2 8-1,-4-9 56,1-1 0,-2 0 0,1 1 0,0-1 0,-1 0 0,1 0 0,-1 1 0,0-1 0,0 0 0,0 0 0,-1 0 0,1 0 0,-1 0 0,1 0 0,-1-1 0,0 1 0,0 0 0,0-1 0,-1 0 0,1 1 0,0-1 0,-1 0-1,0 0 1,1 0 0,-6 2 0,-4 4 50,-1-1 0,0-1-1,-1 0 1,-17 5-1,27-9-32,0-1-1,0 1 1,-1-1-1,1-1 1,0 1 0,0 0-1,-1-1 1,1 0-1,0 0 1,-8-1-1,11 1-15,1 0-1,0 0 0,-1 0 1,1 0-1,0 0 1,0 0-1,-1 0 1,1 0-1,0-1 1,-1 1-1,1 0 1,0 0-1,0 0 1,-1 0-1,1 0 0,0 0 1,0-1-1,-1 1 1,1 0-1,0 0 1,0 0-1,0-1 1,0 1-1,-1 0 1,1 0-1,0-1 1,0 1-1,0 0 0,0 0 1,0-1-1,-1 1 1,1 0-1,0-1 1,0 1-1,0 0 1,0 0-1,0-1 1,0 1-1,0 0 1,0-1-1,11-9-509,22-4-549,7 4-730,61-6 1,-7 1 89,-93 15 1774,1 0-1,0 0 0,-1 0 1,1-1-1,-1 1 0,1-1 1,-1 1-1,1-1 0,-1 1 1,1-1-1,-1 0 1,1 0-1,-1 0 0,0 0 1,0 0-1,1 0 0,-1 0 1,0 0-1,0-1 0,0 1 1,0 0-1,0-1 0,-1 1 1,1 0-1,0-1 1,-1 1-1,1-1 0,-1 1 1,1-1-1,-1 0 0,0 1 1,1-1-1,-1 1 0,0-1 1,0-3-1,-2-3 487,0-1-1,0 0 1,-1 0 0,0 1-1,-7-14 1,7 16-335,0-1 0,0 0 0,1 0 0,-3-12 0,5 18-247,0 1 0,0 0-1,0 0 1,0 0 0,1-1 0,-1 1-1,0 0 1,0 0 0,0 0 0,0-1-1,0 1 1,0 0 0,0 0 0,1 0-1,-1-1 1,0 1 0,0 0 0,0 0-1,1 0 1,-1 0 0,0 0 0,0 0-1,0-1 1,1 1 0,-1 0 0,0 0-1,0 0 1,0 0 0,1 0 0,-1 0-1,0 0 1,0 0 0,1 0 0,-1 0-1,0 0 1,0 0 0,1 0 0,-1 0-1,0 0 1,0 0 0,0 0 0,1 1-1,11 2-1178,17 8-1255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1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44 130 10866,'-44'-74'8850,"44"85"-7369,4 10-25,7 13-224,2 2-208,16 0-464,4-17-151,12-15-201,6-11-48,-9-27 56,-3-5-48,-18-2-48,-16-3-72,-10 12-384,-8 12-288,0 20-865,6 17-615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1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68 409 16916,'0'0'5051,"1"-8"-2880,9-20-2076,-5 16-151,-1-1 0,0 0 0,-1 0 1,-1 0-1,0 0 0,0-1 0,-1-19 0,-1 11-773,0 1 0,-2-1-1,0 1 1,-2 0 0,0 0-1,-1 0 1,-16-39 0,19 56 572,-1 0 1,1 1 0,-1-1-1,0 1 1,0 0-1,0 0 1,-6-4 0,9 6 243,-1 0-1,0 1 1,0-1 0,1 0 0,-1 1 0,0-1 0,0 1 0,0-1-1,0 1 1,0-1 0,0 1 0,0-1 0,0 1 0,0 0 0,0 0-1,0 0 1,0-1 0,0 1 0,0 0 0,0 0 0,0 0 0,0 1-1,0-1 1,0 0 0,0 0 0,0 0 0,0 1 0,0-1 0,0 1-1,0-1 1,0 1 0,0-1 0,-1 2 0,1-2 56,1 0 1,0 1-1,0-1 0,0 0 1,-1 1-1,1-1 0,0 0 1,0 1-1,0-1 0,0 1 1,0-1-1,0 0 1,0 1-1,0-1 0,0 0 1,0 1-1,0-1 0,0 1 1,0-1-1,0 0 1,0 1-1,0-1 0,0 0 1,1 1-1,-1-1 0,0 1 1,0-1-1,0 0 0,1 1 1,-1-1-1,0 0 1,0 0-1,1 1 0,-1-1 1,0 0-1,0 0 0,1 1 1,-1-1-1,0 0 1,1 0-1,-1 0 0,0 0 1,1 1-1,16 6 1068,-16-7-986,31 10 1864,36 6 0,-44-12-2036,0 2 0,0 0 0,27 13 1,-27-7-1059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1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15499,'13'0'5594,"18"-3"-4162,14-2-712,6-6-160,1-1-232,-7 4-768,-4 5-400,-18 3-1193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1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47 293 11234,'-44'19'4017,"43"-20"-3829,1 1 0,0-1 0,0 1 0,-1-1 0,1 0 0,0 1 0,0-1 0,0 1 0,0-1 1,-1 0-1,1 1 0,0-1 0,0 0 0,0 1 0,0-1 0,1 0 0,-1 1 0,0-1 0,0 1 0,0-1 0,0 0 0,1 1 0,-1-1 0,0 1 0,1-1 0,-1 1 0,0-1 0,1 0 0,3-16 1386,-4-18-95,0 21-1093,0 0 0,0 0 1,2 0-1,4-22 0,-6 35-376,0 1 0,0-1-1,1 1 1,-1-1 0,0 1-1,1 0 1,-1-1 0,0 1-1,1 0 1,-1-1 0,1 1-1,-1 0 1,1 0 0,-1-1-1,0 1 1,1 0 0,-1 0 0,1 0-1,-1 0 1,1-1 0,-1 1-1,1 0 1,-1 0 0,1 0-1,-1 0 1,1 0 0,-1 0-1,1 0 1,-1 1 0,1-1-1,-1 0 1,1 0 0,-1 0-1,1 0 1,-1 1 0,1-1 0,-1 0-1,0 0 1,1 1 0,-1-1-1,1 0 1,-1 1 0,0-1-1,1 0 1,-1 1 0,1 0-1,20 18 92,9 15 54,-15-16-81,27 26-1,-37-39-73,1-1 0,-1 0 0,1 0-1,0 0 1,0-1 0,1 1 0,-1-1 0,1-1 0,12 4-1,-18-6 25,0 0-1,0 0 1,0 0-1,0 0 0,0 0 1,0 0-1,0 0 1,0 0-1,0 0 0,0 0 1,0-1-1,0 1 1,0 0-1,0-1 0,0 1 1,-1-1-1,1 1 1,0-1-1,0 0 0,0 1 1,-1-1-1,1 0 0,0 1 1,0-1-1,-1 0 1,1 0-1,-1 1 0,1-1 1,-1 0-1,1 0 1,-1 0-1,0 0 0,1 0 1,-1 0-1,0 0 1,0 0-1,1 0 0,-1 0 1,0 0-1,0 0 1,0 0-1,0-1 0,-3-47 934,3 48-939,-5-21 413,-11-34-1,11 41-332,0 0 0,1 0 0,1-1 0,0 1 0,0-21 0,3 34-116,0 1-1,0-1 0,0 1 1,0 0-1,0-1 0,1 1 1,-1-1-1,0 1 0,1-1 1,-1 1-1,1 0 0,0-1 1,-1 1-1,1 0 0,0 0 1,0 0-1,0-1 0,0 1 1,0 0-1,0 0 0,0 0 1,0 0-1,0 1 0,1-1 1,-1 0-1,0 0 0,0 1 1,1-1-1,-1 1 0,1-1 1,-1 1-1,3-1 0,2 0-289,-1 1 0,1 0-1,0 0 1,-1 1-1,1 0 1,0-1-1,8 4 1,31 10-2570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12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107 220 14459,'-91'10'6169,"91"-29"-3240,-5-14-1617,-1-4-359,4-12-521,1 10-488,-1 8-873,4 12-639,4 17-624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1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 11226,'12'-2'13071,"-11"27"-11218,-4-5-1590,-1 0-1,0 0 1,-2 0 0,0-1 0,-14 30 0,5-13-44,14-35-217,1 0-1,0 0 0,0-1 1,-1 1-1,1 0 0,0 0 1,0-1-1,0 1 0,0 0 1,0 0-1,0 0 0,0-1 1,0 1-1,0 0 0,0 0 1,0 0-1,0-1 0,1 1 0,-1 0 1,0 0-1,1-1 0,-1 1 1,0 0-1,1-1 0,-1 1 1,1 0-1,-1-1 0,1 1 1,-1-1-1,1 1 0,0-1 1,-1 1-1,1-1 0,0 1 1,-1-1-1,1 0 0,0 1 1,1 0-1,12 2-109,-8-2 54,0 1 0,1-1 0,-1 0 0,1 0 0,0-1-1,-1 0 1,1 0 0,8-2 0,-6 1 50,1 1 0,-1 0 0,17 2 0,-17-1 4,-1 0 1,0-1-1,1 0 0,-1 0 0,13-3 1,-14 2-49,0 1 0,0-1 0,-1 1 1,1 0-1,0 1 0,0 0 0,0 0 1,8 3-1,2-1-1020,-3-5-3803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1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14403,'-1'4'5223,"-3"3"-3070,-4 5-1727,0 17 470,1 1 0,2 0 0,-4 54 1,9-81-886,0-1 0,0 0 0,0 0 1,0 1-1,1-1 0,-1 0 0,1 0 1,-1 0-1,1 0 0,0 1 0,-1-1 1,1 0-1,0 0 0,1 0 0,-1-1 1,0 1-1,0 0 0,1 0 0,-1-1 1,1 1-1,0-1 0,-1 1 0,1-1 1,0 1-1,0-1 0,0 0 1,0 0-1,0 0 0,0 0 0,4 1 1,-2-1-13,0-1 0,1 1 0,-1 0 1,1-1-1,-1 0 0,1 0 1,-1-1-1,0 1 0,1-1 1,-1 0-1,1 0 0,-1 0 1,0 0-1,6-4 0,-4 2-312,0 0 0,0 0-1,0 0 1,-1-1 0,0 0-1,0 0 1,0-1 0,0 1-1,0-1 1,-1 0 0,0 0 0,0-1-1,0 1 1,4-12 0,5-10-2416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2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18460,'21'-73'7065,"-23"76"-6953,1 1-728,-1-4-632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1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12443,'11'1'5409,"5"2"-2577,10 1-1695,5-3-305,3 1-408,2 0-264,-3 1-1056,-9 3-569</inkml:trace>
  <inkml:trace contextRef="#ctx0" brushRef="#br0" timeOffset="1">1 196 15531,'0'0'5714,"5"4"-3938,4-5-328,11 9 97,3 2-113,8-7-712,-2 7-280,-2-14-352,-9-5-160,-5 5-464,-6-2-456,-1 6-3769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1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9 14659,'-39'-9'6506,"4"10"-3552,27 1-2838,1-1 1,0 2-1,0-1 1,0 1 0,1 0-1,-1 1 1,1-1 0,-1 1-1,1 1 1,0-1 0,1 1-1,-11 10 1,7-5-73,-1 1-1,2-1 1,-1 1 0,2 1 0,-1-1-1,2 1 1,-9 19 0,14-28-66,-1 1 0,1-1 0,0 0-1,0 1 1,1-1 0,-1 1 0,1-1 0,-1 1 0,1 0 0,0-1 0,1 1 0,-1-1 0,1 1-1,-1-1 1,1 1 0,0-1 0,0 1 0,0-1 0,1 0 0,-1 0 0,1 1 0,0-1 0,0 0-1,0-1 1,0 1 0,1 0 0,-1-1 0,1 1 0,-1-1 0,1 1 0,0-1 0,0 0 0,5 2-1,4 2-275,0-2-1,0 1 1,1-2-1,-1 1 1,1-2-1,0 0 1,0 0-1,0-1 1,0-1-1,0 0 1,19-3-1,11-3-1143,84-22 0,-83 14 1089,-35 10 497,0 1 1,1 0-1,0 0 1,-1 1-1,1 1 1,0-1-1,17 1 1,-27 1-102,0 0 1,0 1 0,0-1 0,0 0 0,1 0 0,-1 0 0,0 0 0,0 1-1,0-1 1,0 0 0,0 0 0,1 0 0,-1 0 0,0 1 0,0-1 0,0 0-1,0 0 1,0 1 0,0-1 0,0 0 0,0 0 0,0 1 0,0-1 0,0 0-1,0 0 1,0 0 0,0 1 0,0-1 0,0 0 0,0 0 0,0 1 0,0-1-1,0 0 1,0 0 0,0 0 0,-1 1 0,1-1 0,0 0 0,0 0 0,0 0-1,0 1 1,0-1 0,-1 0 0,1 0 0,0 0 0,0 0 0,0 0 0,-1 1-1,1-1 1,0 0 0,0 0 0,0 0 0,-1 0 0,1 0 0,0 0 0,0 0-1,-1 0 1,1 0 0,0 0 0,-11 8 394,-1-1 0,1-1 0,-1 0 0,0 0 0,-1-1 0,1-1 0,-1 0 0,0-1 0,0 0-1,0-1 1,0 0 0,-26-1 0,34-2-423,1 1-1,0-1 1,0 0-1,-1-1 1,1 1-1,0-1 1,0 0-1,0 0 1,1 0 0,-1 0-1,0-1 1,1 1-1,0-1 1,-1 0-1,1 0 1,0 0-1,0 0 1,1-1-1,-1 1 1,1-1-1,0 0 1,0 0-1,0 0 1,0 0-1,1 0 1,-1 0-1,1 0 1,0 0 0,0-1-1,1 1 1,-1 0-1,1-1 1,0 1-1,0 0 1,1-1-1,-1 1 1,1 0-1,0 0 1,0-1-1,0 1 1,1 0-1,-1 0 1,1 0-1,0 0 1,4-5-1,-5 5-178,2 1 0,-1-1 0,0 1 0,1-1 0,-1 1 0,1 0 0,0 0 0,0 0 0,1 0 0,-1 1 0,0-1-1,1 1 1,0 0 0,-1 0 0,1 0 0,0 0 0,0 1 0,0-1 0,0 1 0,0 0 0,0 1 0,0-1-1,1 1 1,-1-1 0,0 1 0,7 1 0,30 10-2308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1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54 112 13211,'4'-24'1496,"-2"15"-698,-1 0 0,0-1 0,0 1 0,-1 0 0,-2-18 0,2 27-748,0 0 1,-1-1 0,1 1-1,0-1 1,0 1-1,0 0 1,0-1 0,0 1-1,0 0 1,0-1-1,0 1 1,0-1 0,0 1-1,0-1 1,0 1-1,0 0 1,0-1 0,0 1-1,0-1 1,0 1-1,0 0 1,0-1 0,1 1-1,-1 0 1,0-1-1,0 1 1,0 0 0,1-1-1,-1 1 1,0 0-1,1-1 1,-1 1 0,0 0-1,1 0 1,-1-1-1,0 1 1,1 0 0,-1 0-1,0 0 1,1 0-1,-1-1 1,0 1 0,1 0-1,-1 0 1,1 0-1,-1 0 1,0 0 0,1 0-1,-1 0 1,1 0-1,-1 0 1,0 0 0,1 0-1,-1 0 1,1 0-1,-1 1 1,0-1 0,1 0-1,0 0 1,0 1 45,0 0 0,0 0 0,1 0-1,-1-1 1,0 1 0,0 0 0,0 0 0,0 0 0,0 1 0,-1-1 0,1 0 0,0 0 0,0 0 0,-1 1 0,1-1-1,-1 0 1,1 1 0,0 2 0,-1 3 48,0 1-1,0 0 1,-1-1 0,1 1-1,-2 0 1,1-1 0,-1 1-1,-3 7 1,-26 61 177,20-53-258,-2 2-24,9-20-26,1 1-1,0 0 1,0-1 0,1 1-1,-1 0 1,1 0 0,1 1-1,-2 7 1,22-21-80,2-4 44,-7 3 22,1 0 1,0 1-1,21-6 1,-30 12 5,0-1 0,1 1-1,-1 1 1,1-1 0,-1 1 0,1 0 0,-1 0 0,1 1-1,-1 0 1,1 0 0,-1 1 0,7 2 0,10 5-58,-17-6-211,0-1 0,0 1 0,1-1 0,-1-1 0,1 1 0,-1-1 0,1 0 0,-1 0 0,12-1 0,9-4-1816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1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12211,'-70'8'4977,"82"-12"-3001,2 0-256,11 7-231,-1 7-161,9 7-320,-6 0-296,-6-4-303,-8 0-233,-6-8-705,-2 4-391,-7-2-1072,5 1-1017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1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82 167 14635,'-71'-43'7994,"71"35"-6754,-4-6-728,4-7-560,-3-17-1376,0-4-705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1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15531,'46'-36'7720,"-36"28"-6719,1 2 1,22-11-1,-29 15-888,1 0 0,0 0 0,0 0 1,0 1-1,1-1 0,-1 1 0,0 1 1,0-1-1,1 1 0,-1 0 0,0 0 1,0 0-1,1 1 0,-1 0 0,0 0 1,0 0-1,0 1 0,0-1 0,0 1 1,8 4-1,-12-5-105,1 0 1,-1 0-1,0 0 0,1 0 1,-1 0-1,0 1 0,0-1 1,0 0-1,0 0 1,0 1-1,0-1 0,0 1 1,0-1-1,0 1 0,-1-1 1,1 1-1,0-1 0,-1 1 1,0 0-1,1-1 1,-1 1-1,0 0 0,0-1 1,0 1-1,0 0 0,0 0 1,0-1-1,0 1 1,-1 0-1,1-1 0,-1 1 1,1-1-1,-1 1 0,0 0 1,1-1-1,-2 2 0,-2 4-5,0-1-1,-1 0 1,1 0-1,-1 0 1,0 0-1,-1-1 1,-6 6-1,-60 41 3,64-47-43,0 0 1,-1-1-1,1 0 0,-1 0 0,0-1 0,0-1 1,-12 3-1,20-5-12,-1 0 0,1 0 0,0 1 0,0-1 0,0-1 0,0 1 0,-1 0 0,1 0 0,0 0 0,0-1 0,0 1 0,0 0 0,0-1 0,0 1 0,0-1 0,-1 0 0,0 0 0,2 0-5,-1 1 0,1-1 0,0 1-1,0-1 1,-1 1 0,1-1 0,0 1 0,0-1 0,0 1 0,0-1-1,0 1 1,0-1 0,0 1 0,0-1 0,0 1 0,0-1 0,0 1-1,0 0 1,0-1 0,0 1 0,0-1 0,1 1 0,-1-1 0,0 1-1,0-1 1,1 1 0,-1-1 0,0 1 0,0 0 0,1-1 0,-1 1-1,0 0 1,1-1 0,-1 1 0,1 0 0,-1-1 0,0 1 0,1 0-1,-1 0 1,1-1 0,-1 1 0,1 0 0,0 0 0,24-10-2338,7 1-437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19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13051,'10'15'6560,"-1"12"-5066,-6-13-800,0-4-410,1-1-1,0 1 1,0-1-1,1 0 1,0 0-1,0 0 0,1 0 1,8 8-1,-10-13-201,0-1 0,0 0 0,0 0 0,0 0 0,0 0 0,0-1 0,1 1 0,-1-1 0,1 0 0,0-1 0,0 1 0,0-1 0,0 0 0,0 0 0,0 0 0,0-1 0,0 0 0,9 0 0,-5-1 21,0 0-1,0 0 0,-1-1 1,1 0-1,-1-1 1,1 0-1,-1 0 1,13-7-1,-17 7-56,1 0 0,-1 0 0,0-1 0,0 1 0,0-1 0,0 0 0,0 0 0,-1 0 0,0 0 0,0-1 0,0 0 0,-1 1 0,1-1 0,-1 0 0,3-8 0,-2-6-179,0-1 0,-1 1 0,-2 0 0,1-1 0,-2 1 0,-1 0 0,-7-34 0,17 67-4140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1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10954,'33'78'4593,"-29"-64"68,-4-29-1155,54-147-994,-54 162-2511,0 0 0,0-1 1,0 1-1,0-1 0,0 1 1,0 0-1,0-1 0,0 1 1,0-1-1,0 1 0,0 0 1,0-1-1,1 1 0,-1 0 1,0-1-1,0 1 0,0 0 1,1-1-1,-1 1 0,0 0 1,0 0-1,1-1 0,-1 1 1,0 0-1,1 0 0,-1-1 1,0 1-1,1 0 0,-1 0 1,0 0-1,1 0 0,-1-1 1,1 1-1,-1 0 0,0 0 1,1 0-1,-1 0 1,0 0-1,1 0 0,-1 0 1,1 0-1,-1 0 0,0 0 1,1 0-1,-1 0 0,1 1 1,-1-1-1,0 0 0,1 0 1,-1 0-1,0 0 0,1 1 1,-1-1-1,0 0 0,1 0 1,-1 1-1,16 22 29,-13-16-28,9 13-37,1 0 1,0-1 0,2 0-1,18 18 1,-27-31 19,1 0-1,0-1 1,0 0 0,0 0-1,0 0 1,12 5 0,-15-9 13,1 1 0,-1-1 0,0 1 0,1-2 0,-1 1 0,1 0 0,0-1 1,-1 1-1,1-1 0,-1-1 0,1 1 0,-1-1 0,6-1 0,-8 2 10,-1 0 0,0-1 0,0 1 0,1 0 0,-1-1 0,0 0 1,0 1-1,1-1 0,-1 0 0,0 1 0,0-1 0,0 0 0,0 0 0,0 0 0,0 0 0,0 0 0,0 0 0,-1 0 0,1-1 0,0 1 0,-1 0 0,1 0 0,0 0 0,-1-1 0,0 1 0,1 0 0,-1-1 0,0 1 0,0 0 0,1-1 1,-1-1-1,-1-4 19,0 1 1,0-1-1,0 1 1,-1-1 0,-3-8-1,0 1 0,0 0-135,-6-19 15,10 32-6,1 0 0,0-1 0,-1 1 0,1 0 0,0 0 0,0-1 0,0 1-1,0 0 1,0-1 0,0 1 0,0 0 0,0 0 0,0-1 0,1 1 0,-1 0 0,0 0 0,1-1 0,-1 1 0,2-1 0,10-2-2164,9 8-1102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1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10 274 14747,'92'63'5180,"-92"-63"-5131,0 0 0,1 1 0,-1-1 1,0 1-1,1-1 0,-1 0 0,0 0 0,1 1 0,-1-1 1,1 0-1,-1 0 0,0 1 0,1-1 0,-1 0 0,1 0 0,-1 0 1,1 0-1,-1 0 0,1 0 0,-1 0 0,1 0 0,-1 0 1,1 0-1,-1 0 0,1 0 0,-1 0 0,1 0 0,-1 0 1,0 0-1,1 0 0,-1-1 0,1 1 0,-1 0 0,1 0 0,-1-1 1,0 1-1,1 0 0,-1 0 0,0-1 0,1 1 0,-1-1 1,0 1-1,1 0 0,-1-1 0,0 1 0,0-1 0,1 1 1,-1-1-1,-1-23 910,0 18-656,-3-28 127,-1 0-1,-14-47 1,14 63-766,-2 0 0,1 1 1,-2 0-1,0 1 0,-1-1 1,-15-18-1,9 23-729,8 8 266,6 6-358,1-1 1062,7 0 341,236 81-1109,-102-34-131,-140-48 968,6 2 141,0 1 0,0-1 1,-1 1-1,1 1 0,9 5 0,-15-8-39,0 0-1,0-1 1,-1 1-1,1 0 0,0-1 1,-1 1-1,1 0 0,0 0 1,-1 0-1,1 0 0,-1 0 1,0-1-1,1 1 0,-1 0 1,0 0-1,1 0 0,-1 0 1,0 0-1,0 2 0,0-2 49,0 1 0,-1-1 0,1 1-1,-1-1 1,1 1 0,-1-1 0,0 0-1,0 1 1,1-1 0,-1 0 0,0 1-1,0-1 1,0 0 0,0 0 0,-1 0-1,-1 1 1,-2 2 169,-1 0 0,0 0-1,-1-1 1,1 0 0,0-1 0,-1 1 0,0-1-1,1-1 1,-1 1 0,0-1 0,-12 1 0,15-2-211,1 1 0,0-1 0,-1 0 0,1 0 0,-1 0 0,1 0 0,0-1 0,-1 1 0,1-1 1,0 0-1,-1 0 0,1 0 0,0-1 0,0 1 0,0-1 0,0 1 0,0-1 0,0 0 0,1 0 0,-1 0 0,1-1 1,-1 1-1,1-1 0,0 1 0,-3-5 0,4 5-46,1 0-1,-1-1 1,1 1-1,-1 0 1,1-1-1,0 1 1,0 0 0,0 0-1,0-1 1,1 1-1,-1 0 1,1-1 0,-1 1-1,1 0 1,0 0-1,0 0 1,0-1-1,0 1 1,0 0 0,0 0-1,0 0 1,3-2-1,1-2-45,0 1-1,0-1 1,0 1-1,1 0 0,10-6 1,-13 8-65,0 2 0,0-1 0,0 0 0,1 1 0,-1-1 0,1 1 0,-1 0 0,1 0 0,-1 0 0,1 1 0,-1-1 0,1 1 0,0 0 0,-1 0 0,1 0 0,0 0 0,-1 1 0,1-1 0,0 1 0,-1 0 0,1 0 0,5 3 0,-3 0-245,0-1 1,0 1-1,-1 1 0,1-1 0,-1 1 1,0 0-1,0 0 0,-1 0 1,1 1-1,-1-1 0,4 9 1,17 33-1965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20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14707,'21'0'5769,"14"0"-3960,17 2-993,0-2-88,13 3-528,0 1-456,-9 0-1200,0 5-993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2:44:2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 16083,'-2'0'9915,"0"-2"-10612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20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15835,'-1'3'6010,"6"5"-4098,13-1-1032,29 4-408,8-8-40,16-6-432,9-2-432,-8-1-1184,-1-7-696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2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 10346,'-1'-1'446,"1"1"-1,-1 0 1,0 0 0,1 0-1,-1 0 1,0 0 0,0 0-1,1 0 1,-1 0 0,0 0-1,1 0 1,-1 1 0,0-1-1,1 0 1,-1 0-1,0 1 1,1-1 0,-1 0-1,0 1 1,1-1 0,-1 0-1,1 1 1,-1-1 0,1 1-1,-1-1 1,0 2-1,1-2-237,0 1-1,1 0 0,-1 0 1,0 0-1,0 0 0,1-1 1,-1 1-1,0 0 0,1 0 1,-1-1-1,1 1 0,-1 0 1,1-1-1,-1 1 0,1-1 0,-1 1 1,1 0-1,1 0 0,40 29-244,-37-27 905,50 30 100,44 30-195,-87-54-739,-1 0-1,0 1 1,0 0 0,-1 1 0,16 20 0,-24-27-24,0 0 0,0-1 0,0 1 0,0 0 0,0 0 0,-1 0 0,0 0 0,0 1 0,0-1 0,0 0 0,-1 0 0,1 1 0,-1-1 0,-1 8 0,0-5 5,-1 0 0,0 0-1,0-1 1,0 1 0,-1-1-1,0 0 1,0 1 0,-6 8 0,-3 0 6,0 0 1,-1 0 0,-1-1 0,0-1 0,-26 19 0,21-18-215,0-2 0,-1 0 0,-1-1 0,1-1 0,-2-1 0,-29 9 0,25-13-1968,26-5 2085,0 0 1,0 0 0,0 0-1,0 0 1,0 0 0,0 0-1,-1 0 1,1 0 0,0-1-1,0 1 1,0 0 0,0 0-1,0 0 1,0 0-1,0 0 1,0 0 0,0 0-1,0-1 1,0 1 0,0 0-1,0 0 1,0 0 0,-1 0-1,1 0 1,0 0 0,0-1-1,0 1 1,0 0 0,0 0-1,1 0 1,-1 0 0,0 0-1,0 0 1,0-1 0,0 1-1,0 0 1,0 0 0,0 0-1,0 0 1,0 0 0,0 0-1,0 0 1,0-1 0,0 1-1,0 0 1,1 0 0,-1 0-1,0 0 1,0 0 0,0 0-1,0 0 1,0 0 0,0 0-1,0 0 1,1 0 0,-1 0-1,0 0 1,0-1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21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9802,'2'4'5465,"3"7"-192,-5-1-2856,5 16-825,-4 5-151,9 4-385,5 4-256,7-5-448,4-9-144,5-9-488,-2-8-312,-4-11-592,1-2-409,-10-11-543,-3-2-337</inkml:trace>
  <inkml:trace contextRef="#ctx0" brushRef="#br0" timeOffset="1">29 1 15011,'71'10'8021,"35"-1"-5419,-5 1-3449,-110-4-4412,-29 5 3291,4 0 850,29-9 965,-83 33-777,80-31 1142,0 1 0,0-1 0,1 1 0,-1 0 0,1 1 1,1 0-1,-1 0 0,-8 11 0,14-16-119,0 0 1,0 1 0,0-1-1,0 1 1,0-1 0,0 1 0,1-1-1,-1 1 1,0-1 0,1 1-1,-1 0 1,1-1 0,0 1-1,0 0 1,-1-1 0,1 1-1,0 0 1,1 0 0,-1-1-1,0 1 1,0 0 0,1-1-1,-1 1 1,1 0 0,-1-1 0,1 1-1,0-1 1,-1 1 0,1-1-1,0 1 1,0-1 0,0 1-1,0-1 1,1 0 0,1 2-1,1 0 70,0 0 0,0 0 0,1 0 0,-1-1 0,1 0-1,-1 0 1,1 0 0,0 0 0,0-1 0,10 2-1,-1-1-272,1-2 0,-1 1 0,1-2 0,-1 0 0,0-1 0,1 0 0,-1-1 0,23-8 0,8-9-1735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2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15155,'5'13'6098,"18"16"-3930,9-3-928,14-4-1008,9-6-576,5-8-976,-8-8-640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2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10162,'83'-35'5425,"-83"55"-352,1 12-3176,4 7-825,7-1-184,-1-7-400,20-12-48,11-17-103,-1-14-1,4-18-24,-15-11-176,-14-6-384,-6 6-280,-7 9-865,-3 6-535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2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33 223 13131,'-32'61'7285,"35"-66"-6921,0-1 0,0 0-1,-1 0 1,1 0 0,-1 0-1,-1 0 1,2-7 0,4-16 447,47-106 2407,-54 134-3199,0 1 0,0 0 1,0 0-1,0-1 0,1 1 0,-1 0 0,0-1 0,0 1 0,0 0 0,0 0 0,1-1 0,-1 1 1,0 0-1,0 0 0,1-1 0,-1 1 0,0 0 0,0 0 0,1 0 0,-1 0 0,0-1 1,1 1-1,-1 0 0,0 0 0,1 0 0,-1 0 0,0 0 0,1 0 0,-1 0 0,0 0 1,1 0-1,-1 0 0,0 0 0,1 0 0,-1 0 0,12 11 285,10 25-231,-17-28-31,1 3-36,23 32-16,-27-40 10,0-1-1,0 0 0,-1 0 0,2 0 1,-1 0-1,0-1 0,0 1 0,0 0 0,1-1 1,-1 0-1,1 1 0,-1-1 0,1 0 1,-1 0-1,4 0 0,-5-1 3,1 0-1,-1 0 1,1-1 0,-1 1-1,1 0 1,-1-1 0,0 1-1,1-1 1,-1 0 0,0 1-1,1-1 1,-1 0 0,0 0-1,0 0 1,0 0-1,0 0 1,0 0 0,0 0-1,0 0 1,0 0 0,0 0-1,0 0 1,0-1 0,-1 1-1,1 0 1,-1-1 0,2-2-1,0-3 13,1 0 0,-1 0 0,-1 0 0,2-10 0,-2-2 114,0 1 0,-2-20 0,0 16 68,0 21-206,1 0-1,0 0 0,0 0 1,0 0-1,0 0 1,0 0-1,0 0 0,0 0 1,1 0-1,-1 0 0,0 1 1,1-1-1,-1 0 1,0 0-1,1 0 0,-1 0 1,1 0-1,-1 1 1,1-1-1,-1 0 0,1 0 1,0 1-1,-1-1 0,1 0 1,0 1-1,0-1 1,0 1-1,-1-1 0,1 1 1,0-1-1,0 1 1,0 0-1,0-1 0,0 1 1,0 0-1,0 0 0,-1 0 1,1 0-1,0 0 1,0 0-1,0 0 0,0 0 1,0 0-1,0 0 1,0 0-1,1 1 0,7 1-546,0 0 0,0 1 0,-1 0-1,10 4 1,-5-1-351,32 10-1052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2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25 324 15939,'-4'94'5024,"7"-79"-2714,5-18-1500,2-12-144,-2 2-486,-1-1 0,-1 0 0,0 0 0,-1 0 1,0-1-1,3-20 0,-3 10-962,-2 1 1,-1 0 0,-2-32 0,0 45 207,-2 0 1,1 1-1,-1-1 1,-1 1-1,0-1 1,-8-16-1,8 20 276,0 1 0,0 0 0,-1 0 0,0 0 0,0 0 0,0 1 0,-1-1 0,0 1 0,0 1 0,0-1 0,-7-4 0,12 9 304,0-1 0,-1 1 0,1 0 0,0-1 0,-1 1 0,1 0 0,-1 0 0,1-1 0,0 1 0,-1 0 0,1 0 0,-1 0 0,1-1 0,-1 1 0,1 0 0,-1 0 0,1 0 0,-1 0 0,1 0 0,-1 0 0,1 0 0,-1 0 0,1 0 0,-1 0 0,1 0 0,-1 0 0,1 1 0,-1-1 0,1 0 0,-1 0 0,1 0 0,0 1 0,-1-1 0,1 0 0,-1 0 0,1 1 0,0-1 0,-1 1 0,1-1 0,-1 1 0,1-1 55,0 1 0,0 0-1,0-1 1,0 1-1,0 0 1,0-1-1,1 1 1,-1 0-1,0-1 1,0 1-1,0-1 1,1 1 0,-1-1-1,0 1 1,1 0-1,-1-1 1,0 1-1,1-1 1,-1 1-1,1-1 1,-1 0-1,1 1 1,-1-1 0,1 1-1,-1-1 1,1 0-1,0 1 1,-1-1-1,1 0 1,-1 0-1,1 0 1,1 1-1,15 3 634,0-1-1,0 0 0,0-1 0,0-1 0,0-1 0,1 0 1,17-4-1,-3 3-29,150-7 631,-60 6-4388,-93 2 1051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2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15155,'14'0'6042,"12"2"-3226,15-2-2680,6-2-64,2 1-448,1-6-448,-9 4-1321</inkml:trace>
  <inkml:trace contextRef="#ctx0" brushRef="#br0" timeOffset="1">362 127 15107,'71'99'6402,"-72"-118"-3074,2-9-2568,2-9-287,6-6-377,4 4-304,-2 9-793,2 7-599,0 16-2993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2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13963,'64'10'4841,"-63"-9"-4772,0-1 0,0 1 0,0-1 0,-1 1 0,1 0 0,0-1 0,-1 1 0,1 0 0,-1 0 0,1-1 0,-1 1 0,1 0-1,-1 0 1,1 0 0,-1 0 0,0-1 0,1 1 0,-1 0 0,0 0 0,0 0 0,0 0 0,1 0 0,-1 0 0,0 0 0,-1 0 0,1 0 0,0 0 0,0 0 0,0 0 0,0 0 0,-1-1 0,1 1 0,0 0 0,-1 0 0,1 0 0,-1 0-1,1-1 1,-1 1 0,1 0 0,-2 1 0,0 3 122,-14 32 283,-28 50 1,12-27 256,34-62-708,0 0 0,0 0 0,0 1-1,0-1 1,0 1 0,1 0-1,-1 0 1,0 0 0,1 0 0,-1 0-1,1 0 1,-1 0 0,1 1-1,-1-1 1,5 1 0,41-4-57,-42 5 33,0 0 1,0 0 0,-1 0 0,1 1-1,-1 0 1,1 0 0,-1 0 0,0 0-1,0 1 1,7 4 0,26 13 1,-29-18 0,0 0-1,1 0 0,-1 0 1,0-1-1,1-1 0,-1 0 0,0 0 1,1-1-1,17-3 0,-4-2 10,0-1 0,37-16-1,-59 22-34,1 0 1,-1 0-1,1 0 0,-1 1 0,1-1 0,0 0 0,-1 1 0,1-1 0,0 1 0,-1 0 0,1 0 0,0 0 0,0-1 0,-1 1 0,1 1 0,0-1 0,0 0 0,-1 0 0,1 1 0,0-1 0,-1 1 1,1-1-1,0 1 0,-1 0 0,1 0 0,-1-1 0,1 1 0,-1 0 0,0 0 0,1 1 0,-1-1 0,0 0 0,0 0 0,1 1 0,-1-1 0,0 1 0,-1-1 0,1 1 0,0-1 0,0 1 0,-1-1 1,1 1-1,0 0 0,-1-1 0,0 1 0,1 0 0,-1 3 0,0-6-63,0 1 0,0 0-1,0-1 1,0 1 0,0 0 0,0-1 0,0 1 0,1 0 0,-1 0 0,0-1 0,0 1-1,0 0 1,0-1 0,0 1 0,1 0 0,-1 0 0,0 0 0,0-1 0,1 1-1,-1 0 1,0 0 0,0-1 0,1 1 0,-1 0 0,0 0 0,0 0 0,1 0 0,-1 0-1,0 0 1,1-1 0,-1 1 0,0 0 0,1 0 0,-1 0 0,0 0 0,0 0-1,1 0 1,-1 0 0,0 0 0,1 0 0,-1 0 0,0 1 0,1-1 0,-1 0 0,0 0-1,0 0 1,1 0 0,-1 0 0,0 0 0,1 1 0,-1-1 0,0 0 0,0 0-1,1 1 1,-1-1 0,0 0 0,0 0 0,0 0 0,0 1 0,1-1 0,-1 0 0,0 1-1,0-1 1,0 0 0,0 0 0,0 1 0,2-5-1790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4:22:2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14043,'9'8'6073,"1"2"-2880,8-1-1641,5-4-175,1-6-489,7 1-328,0-2-352,-3 2-168,-6 0-456,-2 0-456,-9 0-1209,-3 3-639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4714-65FA-2791-F1C7-A2B7D22ED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99FA3-1F40-3CD1-36BA-ADF1E6655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C394C-7547-8035-DBD9-EFDA7FE32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54A2-93E5-4823-86FD-304640EF4A6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F921C-0A8D-9C93-E948-C90B5FEA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7EE64-6D6C-D828-FFFD-ADAD95E8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269E-698F-4148-A8C3-056DBA937B1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91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F26B5-AAE4-1996-D8AC-EC95A6A77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553C14-725B-A78D-431C-A7273CBD4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E2685-1EDC-1D59-1233-75FE0A610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54A2-93E5-4823-86FD-304640EF4A6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60481-C60B-E403-4BA5-E0DC574C8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2CF92-92BF-D8B0-9E2B-4C2A18D8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269E-698F-4148-A8C3-056DBA937B1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6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4A399F-9A51-D69E-4868-CFB903EED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2F83C-36F4-BED5-CC2A-5EF1520CA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61837-DD98-F95D-5F08-C5D5A3301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54A2-93E5-4823-86FD-304640EF4A6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CF11B-DE0B-7D44-8275-D1F7E7109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8A3AF-A055-8CD3-EA2F-6F0844903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269E-698F-4148-A8C3-056DBA937B1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7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472D7-B793-A624-7DD4-E69C349DF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61A52-0910-9B79-DB00-C2F523BDF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43623-ABB7-DAF3-E41A-C3BE62D9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54A2-93E5-4823-86FD-304640EF4A6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C25F3-7612-C026-FDD8-7FB8B26A4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B7DEA-8924-98CC-91E5-8D2A7C1D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269E-698F-4148-A8C3-056DBA937B1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81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0209-B0C8-EF86-9FB8-70A404AC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939FA-C61F-6626-6636-886E1A295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C561F-9B0A-D1BE-9EAA-4AD4DD21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54A2-93E5-4823-86FD-304640EF4A6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AB828-958D-9EE3-F75D-58C04DF59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D46B9-8EFC-8FF0-089B-2A4296FFB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269E-698F-4148-A8C3-056DBA937B1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50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5E2-D9AB-441D-FE0F-D8AC24565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F6E3-CE79-2097-1312-1179F2773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7CBB14-42DF-899C-2FF1-6B829E0E8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F067E-9B2A-72FE-8442-B2191B6A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54A2-93E5-4823-86FD-304640EF4A6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BF2C0-029D-020C-7BBA-E0F14885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1B013-1C90-88C5-2175-91CEAB421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269E-698F-4148-A8C3-056DBA937B1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2AA29-F273-A064-1040-077291854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451C6-2BFA-560A-49FD-923274AAA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D4DC6-2AFF-417F-01BC-329A076ED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1F5460-615B-02E5-C12E-9E003F768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BAFC9F-C342-2A4F-321F-9E36AC6FE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ED10CD-45C4-7113-7BB4-4E0569F6D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54A2-93E5-4823-86FD-304640EF4A6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E37F5-A154-89DE-5E9E-8B38EE7B6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D4F848-D207-0865-DB99-6099D34B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269E-698F-4148-A8C3-056DBA937B1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70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B1D55-E5E6-D6F8-6862-FF8FB007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759EC9-ED1B-90A9-5C77-49765440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54A2-93E5-4823-86FD-304640EF4A6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A38B1-C7BF-D273-58F7-D22EBE874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B4B66-F367-29A6-B9D8-47BE60F5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269E-698F-4148-A8C3-056DBA937B1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79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0EF8D6-3AC9-5ACF-ADCE-D4B64FA27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54A2-93E5-4823-86FD-304640EF4A6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F98E2-0A25-E969-2FF4-9FFAB3F6F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BAC3-3EAA-C819-B5E3-9AE8D41D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269E-698F-4148-A8C3-056DBA937B1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3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E5035-0BF2-2B56-2452-CCDECED1C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6EA6A-EF6A-679E-AAF7-66F1E0794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9101D-C115-1563-ECE8-78CAEAC1D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E138A-B51F-506C-56EA-9D86939A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54A2-93E5-4823-86FD-304640EF4A6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5CE8A-409C-F887-D147-DBE1A93D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286E7-8D58-FC59-DF09-D3826FFB2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269E-698F-4148-A8C3-056DBA937B1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3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5C14-C2F1-4B31-B4ED-BFED788FF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6145DF-1832-548C-A339-BF4E1A83A3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BDE972-6251-7EDD-A41B-D07974400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A2889-9D96-554A-B844-22B4BA0E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54A2-93E5-4823-86FD-304640EF4A6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91BD9-D1C9-2E15-F76D-322F68D80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06FFA-51DF-0D74-85B8-57B8D006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269E-698F-4148-A8C3-056DBA937B1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4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D94215-4ED4-FC13-9097-DBEC9E4B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AC696-2B92-26B6-9791-595C12F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397C8-7A3D-F056-2C00-31CA24949C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954A2-93E5-4823-86FD-304640EF4A6A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E8B93-5BA3-8A89-EC3C-7BE9DAA8D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9BD72-FE24-39D8-8A4E-A531145C4B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0269E-698F-4148-A8C3-056DBA937B1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40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6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.png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66" Type="http://schemas.openxmlformats.org/officeDocument/2006/relationships/image" Target="../media/image3.tmp"/><Relationship Id="rId5" Type="http://schemas.openxmlformats.org/officeDocument/2006/relationships/image" Target="../media/image2.png"/><Relationship Id="rId61" Type="http://schemas.openxmlformats.org/officeDocument/2006/relationships/image" Target="../media/image30.png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image" Target="../media/image1.tmp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png"/><Relationship Id="rId67" Type="http://schemas.openxmlformats.org/officeDocument/2006/relationships/image" Target="../media/image4.tmp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2.tmp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97.png"/><Relationship Id="rId21" Type="http://schemas.openxmlformats.org/officeDocument/2006/relationships/customXml" Target="../ink/ink607.xml"/><Relationship Id="rId42" Type="http://schemas.openxmlformats.org/officeDocument/2006/relationships/image" Target="../media/image607.png"/><Relationship Id="rId47" Type="http://schemas.openxmlformats.org/officeDocument/2006/relationships/image" Target="../media/image71.tmp"/><Relationship Id="rId63" Type="http://schemas.openxmlformats.org/officeDocument/2006/relationships/image" Target="../media/image618.png"/><Relationship Id="rId68" Type="http://schemas.openxmlformats.org/officeDocument/2006/relationships/customXml" Target="../ink/ink628.xml"/><Relationship Id="rId7" Type="http://schemas.openxmlformats.org/officeDocument/2006/relationships/customXml" Target="../ink/ink600.xml"/><Relationship Id="rId2" Type="http://schemas.openxmlformats.org/officeDocument/2006/relationships/image" Target="../media/image66.tmp"/><Relationship Id="rId16" Type="http://schemas.openxmlformats.org/officeDocument/2006/relationships/image" Target="../media/image592.png"/><Relationship Id="rId29" Type="http://schemas.openxmlformats.org/officeDocument/2006/relationships/image" Target="../media/image67.tmp"/><Relationship Id="rId11" Type="http://schemas.openxmlformats.org/officeDocument/2006/relationships/customXml" Target="../ink/ink602.xml"/><Relationship Id="rId24" Type="http://schemas.openxmlformats.org/officeDocument/2006/relationships/image" Target="../media/image596.png"/><Relationship Id="rId32" Type="http://schemas.openxmlformats.org/officeDocument/2006/relationships/image" Target="../media/image70.tmp"/><Relationship Id="rId37" Type="http://schemas.openxmlformats.org/officeDocument/2006/relationships/customXml" Target="../ink/ink613.xml"/><Relationship Id="rId40" Type="http://schemas.openxmlformats.org/officeDocument/2006/relationships/image" Target="../media/image606.png"/><Relationship Id="rId45" Type="http://schemas.openxmlformats.org/officeDocument/2006/relationships/customXml" Target="../ink/ink617.xml"/><Relationship Id="rId53" Type="http://schemas.openxmlformats.org/officeDocument/2006/relationships/image" Target="../media/image613.png"/><Relationship Id="rId58" Type="http://schemas.openxmlformats.org/officeDocument/2006/relationships/customXml" Target="../ink/ink623.xml"/><Relationship Id="rId66" Type="http://schemas.openxmlformats.org/officeDocument/2006/relationships/customXml" Target="../ink/ink627.xml"/><Relationship Id="rId5" Type="http://schemas.openxmlformats.org/officeDocument/2006/relationships/customXml" Target="../ink/ink599.xml"/><Relationship Id="rId61" Type="http://schemas.openxmlformats.org/officeDocument/2006/relationships/image" Target="../media/image617.png"/><Relationship Id="rId19" Type="http://schemas.openxmlformats.org/officeDocument/2006/relationships/customXml" Target="../ink/ink606.xml"/><Relationship Id="rId14" Type="http://schemas.openxmlformats.org/officeDocument/2006/relationships/image" Target="../media/image591.png"/><Relationship Id="rId22" Type="http://schemas.openxmlformats.org/officeDocument/2006/relationships/image" Target="../media/image595.png"/><Relationship Id="rId27" Type="http://schemas.openxmlformats.org/officeDocument/2006/relationships/customXml" Target="../ink/ink610.xml"/><Relationship Id="rId30" Type="http://schemas.openxmlformats.org/officeDocument/2006/relationships/image" Target="../media/image68.tmp"/><Relationship Id="rId35" Type="http://schemas.openxmlformats.org/officeDocument/2006/relationships/customXml" Target="../ink/ink612.xml"/><Relationship Id="rId43" Type="http://schemas.openxmlformats.org/officeDocument/2006/relationships/customXml" Target="../ink/ink616.xml"/><Relationship Id="rId48" Type="http://schemas.openxmlformats.org/officeDocument/2006/relationships/customXml" Target="../ink/ink618.xml"/><Relationship Id="rId56" Type="http://schemas.openxmlformats.org/officeDocument/2006/relationships/customXml" Target="../ink/ink622.xml"/><Relationship Id="rId64" Type="http://schemas.openxmlformats.org/officeDocument/2006/relationships/customXml" Target="../ink/ink626.xml"/><Relationship Id="rId69" Type="http://schemas.openxmlformats.org/officeDocument/2006/relationships/image" Target="../media/image621.png"/><Relationship Id="rId8" Type="http://schemas.openxmlformats.org/officeDocument/2006/relationships/image" Target="../media/image588.png"/><Relationship Id="rId51" Type="http://schemas.openxmlformats.org/officeDocument/2006/relationships/image" Target="../media/image612.png"/><Relationship Id="rId3" Type="http://schemas.openxmlformats.org/officeDocument/2006/relationships/customXml" Target="../ink/ink598.xml"/><Relationship Id="rId12" Type="http://schemas.openxmlformats.org/officeDocument/2006/relationships/image" Target="../media/image590.png"/><Relationship Id="rId17" Type="http://schemas.openxmlformats.org/officeDocument/2006/relationships/customXml" Target="../ink/ink605.xml"/><Relationship Id="rId25" Type="http://schemas.openxmlformats.org/officeDocument/2006/relationships/customXml" Target="../ink/ink609.xml"/><Relationship Id="rId33" Type="http://schemas.openxmlformats.org/officeDocument/2006/relationships/customXml" Target="../ink/ink611.xml"/><Relationship Id="rId38" Type="http://schemas.openxmlformats.org/officeDocument/2006/relationships/image" Target="../media/image605.png"/><Relationship Id="rId46" Type="http://schemas.openxmlformats.org/officeDocument/2006/relationships/image" Target="../media/image609.png"/><Relationship Id="rId59" Type="http://schemas.openxmlformats.org/officeDocument/2006/relationships/image" Target="../media/image616.png"/><Relationship Id="rId67" Type="http://schemas.openxmlformats.org/officeDocument/2006/relationships/image" Target="../media/image620.png"/><Relationship Id="rId20" Type="http://schemas.openxmlformats.org/officeDocument/2006/relationships/image" Target="../media/image594.png"/><Relationship Id="rId41" Type="http://schemas.openxmlformats.org/officeDocument/2006/relationships/customXml" Target="../ink/ink615.xml"/><Relationship Id="rId54" Type="http://schemas.openxmlformats.org/officeDocument/2006/relationships/customXml" Target="../ink/ink621.xml"/><Relationship Id="rId62" Type="http://schemas.openxmlformats.org/officeDocument/2006/relationships/customXml" Target="../ink/ink6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7.png"/><Relationship Id="rId15" Type="http://schemas.openxmlformats.org/officeDocument/2006/relationships/customXml" Target="../ink/ink604.xml"/><Relationship Id="rId23" Type="http://schemas.openxmlformats.org/officeDocument/2006/relationships/customXml" Target="../ink/ink608.xml"/><Relationship Id="rId28" Type="http://schemas.openxmlformats.org/officeDocument/2006/relationships/image" Target="../media/image598.png"/><Relationship Id="rId36" Type="http://schemas.openxmlformats.org/officeDocument/2006/relationships/image" Target="../media/image604.png"/><Relationship Id="rId49" Type="http://schemas.openxmlformats.org/officeDocument/2006/relationships/image" Target="../media/image611.png"/><Relationship Id="rId57" Type="http://schemas.openxmlformats.org/officeDocument/2006/relationships/image" Target="../media/image615.png"/><Relationship Id="rId10" Type="http://schemas.openxmlformats.org/officeDocument/2006/relationships/image" Target="../media/image589.png"/><Relationship Id="rId31" Type="http://schemas.openxmlformats.org/officeDocument/2006/relationships/image" Target="../media/image69.tmp"/><Relationship Id="rId44" Type="http://schemas.openxmlformats.org/officeDocument/2006/relationships/image" Target="../media/image608.png"/><Relationship Id="rId52" Type="http://schemas.openxmlformats.org/officeDocument/2006/relationships/customXml" Target="../ink/ink620.xml"/><Relationship Id="rId60" Type="http://schemas.openxmlformats.org/officeDocument/2006/relationships/customXml" Target="../ink/ink624.xml"/><Relationship Id="rId65" Type="http://schemas.openxmlformats.org/officeDocument/2006/relationships/image" Target="../media/image619.png"/><Relationship Id="rId4" Type="http://schemas.openxmlformats.org/officeDocument/2006/relationships/image" Target="../media/image586.png"/><Relationship Id="rId9" Type="http://schemas.openxmlformats.org/officeDocument/2006/relationships/customXml" Target="../ink/ink601.xml"/><Relationship Id="rId13" Type="http://schemas.openxmlformats.org/officeDocument/2006/relationships/customXml" Target="../ink/ink603.xml"/><Relationship Id="rId18" Type="http://schemas.openxmlformats.org/officeDocument/2006/relationships/image" Target="../media/image593.png"/><Relationship Id="rId39" Type="http://schemas.openxmlformats.org/officeDocument/2006/relationships/customXml" Target="../ink/ink614.xml"/><Relationship Id="rId34" Type="http://schemas.openxmlformats.org/officeDocument/2006/relationships/image" Target="../media/image603.png"/><Relationship Id="rId50" Type="http://schemas.openxmlformats.org/officeDocument/2006/relationships/customXml" Target="../ink/ink619.xml"/><Relationship Id="rId55" Type="http://schemas.openxmlformats.org/officeDocument/2006/relationships/image" Target="../media/image614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34.xml"/><Relationship Id="rId18" Type="http://schemas.openxmlformats.org/officeDocument/2006/relationships/image" Target="../media/image629.png"/><Relationship Id="rId26" Type="http://schemas.openxmlformats.org/officeDocument/2006/relationships/image" Target="../media/image633.png"/><Relationship Id="rId3" Type="http://schemas.openxmlformats.org/officeDocument/2006/relationships/customXml" Target="../ink/ink629.xml"/><Relationship Id="rId21" Type="http://schemas.openxmlformats.org/officeDocument/2006/relationships/customXml" Target="../ink/ink638.xml"/><Relationship Id="rId34" Type="http://schemas.openxmlformats.org/officeDocument/2006/relationships/image" Target="../media/image637.png"/><Relationship Id="rId7" Type="http://schemas.openxmlformats.org/officeDocument/2006/relationships/customXml" Target="../ink/ink631.xml"/><Relationship Id="rId12" Type="http://schemas.openxmlformats.org/officeDocument/2006/relationships/image" Target="../media/image626.png"/><Relationship Id="rId17" Type="http://schemas.openxmlformats.org/officeDocument/2006/relationships/customXml" Target="../ink/ink636.xml"/><Relationship Id="rId25" Type="http://schemas.openxmlformats.org/officeDocument/2006/relationships/customXml" Target="../ink/ink640.xml"/><Relationship Id="rId33" Type="http://schemas.openxmlformats.org/officeDocument/2006/relationships/customXml" Target="../ink/ink644.xml"/><Relationship Id="rId2" Type="http://schemas.openxmlformats.org/officeDocument/2006/relationships/image" Target="../media/image72.tmp"/><Relationship Id="rId16" Type="http://schemas.openxmlformats.org/officeDocument/2006/relationships/image" Target="../media/image628.png"/><Relationship Id="rId20" Type="http://schemas.openxmlformats.org/officeDocument/2006/relationships/image" Target="../media/image630.png"/><Relationship Id="rId29" Type="http://schemas.openxmlformats.org/officeDocument/2006/relationships/customXml" Target="../ink/ink6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4.png"/><Relationship Id="rId11" Type="http://schemas.openxmlformats.org/officeDocument/2006/relationships/customXml" Target="../ink/ink633.xml"/><Relationship Id="rId24" Type="http://schemas.openxmlformats.org/officeDocument/2006/relationships/image" Target="../media/image632.png"/><Relationship Id="rId32" Type="http://schemas.openxmlformats.org/officeDocument/2006/relationships/image" Target="../media/image636.png"/><Relationship Id="rId5" Type="http://schemas.openxmlformats.org/officeDocument/2006/relationships/customXml" Target="../ink/ink630.xml"/><Relationship Id="rId15" Type="http://schemas.openxmlformats.org/officeDocument/2006/relationships/customXml" Target="../ink/ink635.xml"/><Relationship Id="rId23" Type="http://schemas.openxmlformats.org/officeDocument/2006/relationships/customXml" Target="../ink/ink639.xml"/><Relationship Id="rId28" Type="http://schemas.openxmlformats.org/officeDocument/2006/relationships/image" Target="../media/image634.png"/><Relationship Id="rId10" Type="http://schemas.openxmlformats.org/officeDocument/2006/relationships/image" Target="../media/image625.png"/><Relationship Id="rId19" Type="http://schemas.openxmlformats.org/officeDocument/2006/relationships/customXml" Target="../ink/ink637.xml"/><Relationship Id="rId31" Type="http://schemas.openxmlformats.org/officeDocument/2006/relationships/customXml" Target="../ink/ink643.xml"/><Relationship Id="rId4" Type="http://schemas.openxmlformats.org/officeDocument/2006/relationships/image" Target="../media/image623.png"/><Relationship Id="rId9" Type="http://schemas.openxmlformats.org/officeDocument/2006/relationships/customXml" Target="../ink/ink632.xml"/><Relationship Id="rId14" Type="http://schemas.openxmlformats.org/officeDocument/2006/relationships/image" Target="../media/image627.png"/><Relationship Id="rId22" Type="http://schemas.openxmlformats.org/officeDocument/2006/relationships/image" Target="../media/image631.png"/><Relationship Id="rId27" Type="http://schemas.openxmlformats.org/officeDocument/2006/relationships/customXml" Target="../ink/ink641.xml"/><Relationship Id="rId30" Type="http://schemas.openxmlformats.org/officeDocument/2006/relationships/image" Target="../media/image635.png"/><Relationship Id="rId8" Type="http://schemas.openxmlformats.org/officeDocument/2006/relationships/image" Target="../media/image151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01.xml"/><Relationship Id="rId21" Type="http://schemas.openxmlformats.org/officeDocument/2006/relationships/customXml" Target="../ink/ink654.xml"/><Relationship Id="rId42" Type="http://schemas.openxmlformats.org/officeDocument/2006/relationships/image" Target="../media/image658.png"/><Relationship Id="rId63" Type="http://schemas.openxmlformats.org/officeDocument/2006/relationships/customXml" Target="../ink/ink675.xml"/><Relationship Id="rId84" Type="http://schemas.openxmlformats.org/officeDocument/2006/relationships/image" Target="../media/image679.png"/><Relationship Id="rId138" Type="http://schemas.openxmlformats.org/officeDocument/2006/relationships/image" Target="../media/image705.png"/><Relationship Id="rId159" Type="http://schemas.openxmlformats.org/officeDocument/2006/relationships/image" Target="../media/image714.png"/><Relationship Id="rId107" Type="http://schemas.openxmlformats.org/officeDocument/2006/relationships/customXml" Target="../ink/ink696.xml"/><Relationship Id="rId11" Type="http://schemas.openxmlformats.org/officeDocument/2006/relationships/customXml" Target="../ink/ink649.xml"/><Relationship Id="rId32" Type="http://schemas.openxmlformats.org/officeDocument/2006/relationships/image" Target="../media/image653.png"/><Relationship Id="rId53" Type="http://schemas.openxmlformats.org/officeDocument/2006/relationships/customXml" Target="../ink/ink670.xml"/><Relationship Id="rId74" Type="http://schemas.openxmlformats.org/officeDocument/2006/relationships/image" Target="../media/image674.png"/><Relationship Id="rId128" Type="http://schemas.openxmlformats.org/officeDocument/2006/relationships/image" Target="../media/image700.png"/><Relationship Id="rId149" Type="http://schemas.openxmlformats.org/officeDocument/2006/relationships/customXml" Target="../ink/ink717.xml"/><Relationship Id="rId5" Type="http://schemas.openxmlformats.org/officeDocument/2006/relationships/customXml" Target="../ink/ink646.xml"/><Relationship Id="rId95" Type="http://schemas.openxmlformats.org/officeDocument/2006/relationships/customXml" Target="../ink/ink690.xml"/><Relationship Id="rId160" Type="http://schemas.openxmlformats.org/officeDocument/2006/relationships/customXml" Target="../ink/ink723.xml"/><Relationship Id="rId22" Type="http://schemas.openxmlformats.org/officeDocument/2006/relationships/image" Target="../media/image648.png"/><Relationship Id="rId43" Type="http://schemas.openxmlformats.org/officeDocument/2006/relationships/customXml" Target="../ink/ink665.xml"/><Relationship Id="rId64" Type="http://schemas.openxmlformats.org/officeDocument/2006/relationships/image" Target="../media/image669.png"/><Relationship Id="rId118" Type="http://schemas.openxmlformats.org/officeDocument/2006/relationships/image" Target="../media/image695.png"/><Relationship Id="rId139" Type="http://schemas.openxmlformats.org/officeDocument/2006/relationships/customXml" Target="../ink/ink712.xml"/><Relationship Id="rId85" Type="http://schemas.openxmlformats.org/officeDocument/2006/relationships/customXml" Target="../ink/ink685.xml"/><Relationship Id="rId150" Type="http://schemas.openxmlformats.org/officeDocument/2006/relationships/image" Target="../media/image711.png"/><Relationship Id="rId12" Type="http://schemas.openxmlformats.org/officeDocument/2006/relationships/image" Target="../media/image643.png"/><Relationship Id="rId17" Type="http://schemas.openxmlformats.org/officeDocument/2006/relationships/customXml" Target="../ink/ink652.xml"/><Relationship Id="rId33" Type="http://schemas.openxmlformats.org/officeDocument/2006/relationships/customXml" Target="../ink/ink660.xml"/><Relationship Id="rId38" Type="http://schemas.openxmlformats.org/officeDocument/2006/relationships/image" Target="../media/image656.png"/><Relationship Id="rId59" Type="http://schemas.openxmlformats.org/officeDocument/2006/relationships/customXml" Target="../ink/ink673.xml"/><Relationship Id="rId103" Type="http://schemas.openxmlformats.org/officeDocument/2006/relationships/customXml" Target="../ink/ink694.xml"/><Relationship Id="rId108" Type="http://schemas.openxmlformats.org/officeDocument/2006/relationships/image" Target="../media/image691.png"/><Relationship Id="rId124" Type="http://schemas.openxmlformats.org/officeDocument/2006/relationships/image" Target="../media/image698.png"/><Relationship Id="rId129" Type="http://schemas.openxmlformats.org/officeDocument/2006/relationships/customXml" Target="../ink/ink707.xml"/><Relationship Id="rId54" Type="http://schemas.openxmlformats.org/officeDocument/2006/relationships/image" Target="../media/image664.png"/><Relationship Id="rId70" Type="http://schemas.openxmlformats.org/officeDocument/2006/relationships/image" Target="../media/image672.png"/><Relationship Id="rId75" Type="http://schemas.openxmlformats.org/officeDocument/2006/relationships/customXml" Target="../ink/ink681.xml"/><Relationship Id="rId91" Type="http://schemas.openxmlformats.org/officeDocument/2006/relationships/customXml" Target="../ink/ink688.xml"/><Relationship Id="rId96" Type="http://schemas.openxmlformats.org/officeDocument/2006/relationships/image" Target="../media/image685.png"/><Relationship Id="rId140" Type="http://schemas.openxmlformats.org/officeDocument/2006/relationships/image" Target="../media/image706.png"/><Relationship Id="rId145" Type="http://schemas.openxmlformats.org/officeDocument/2006/relationships/customXml" Target="../ink/ink715.xml"/><Relationship Id="rId161" Type="http://schemas.openxmlformats.org/officeDocument/2006/relationships/image" Target="../media/image715.png"/><Relationship Id="rId166" Type="http://schemas.openxmlformats.org/officeDocument/2006/relationships/customXml" Target="../ink/ink7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23" Type="http://schemas.openxmlformats.org/officeDocument/2006/relationships/customXml" Target="../ink/ink655.xml"/><Relationship Id="rId28" Type="http://schemas.openxmlformats.org/officeDocument/2006/relationships/image" Target="../media/image651.png"/><Relationship Id="rId49" Type="http://schemas.openxmlformats.org/officeDocument/2006/relationships/customXml" Target="../ink/ink668.xml"/><Relationship Id="rId114" Type="http://schemas.openxmlformats.org/officeDocument/2006/relationships/image" Target="../media/image151.png"/><Relationship Id="rId119" Type="http://schemas.openxmlformats.org/officeDocument/2006/relationships/customXml" Target="../ink/ink702.xml"/><Relationship Id="rId44" Type="http://schemas.openxmlformats.org/officeDocument/2006/relationships/image" Target="../media/image659.png"/><Relationship Id="rId60" Type="http://schemas.openxmlformats.org/officeDocument/2006/relationships/image" Target="../media/image667.png"/><Relationship Id="rId65" Type="http://schemas.openxmlformats.org/officeDocument/2006/relationships/customXml" Target="../ink/ink676.xml"/><Relationship Id="rId81" Type="http://schemas.openxmlformats.org/officeDocument/2006/relationships/customXml" Target="../ink/ink683.xml"/><Relationship Id="rId86" Type="http://schemas.openxmlformats.org/officeDocument/2006/relationships/image" Target="../media/image680.png"/><Relationship Id="rId130" Type="http://schemas.openxmlformats.org/officeDocument/2006/relationships/image" Target="../media/image701.png"/><Relationship Id="rId135" Type="http://schemas.openxmlformats.org/officeDocument/2006/relationships/customXml" Target="../ink/ink710.xml"/><Relationship Id="rId151" Type="http://schemas.openxmlformats.org/officeDocument/2006/relationships/customXml" Target="../ink/ink718.xml"/><Relationship Id="rId156" Type="http://schemas.openxmlformats.org/officeDocument/2006/relationships/customXml" Target="../ink/ink721.xml"/><Relationship Id="rId13" Type="http://schemas.openxmlformats.org/officeDocument/2006/relationships/customXml" Target="../ink/ink650.xml"/><Relationship Id="rId18" Type="http://schemas.openxmlformats.org/officeDocument/2006/relationships/image" Target="../media/image646.png"/><Relationship Id="rId39" Type="http://schemas.openxmlformats.org/officeDocument/2006/relationships/customXml" Target="../ink/ink663.xml"/><Relationship Id="rId109" Type="http://schemas.openxmlformats.org/officeDocument/2006/relationships/customXml" Target="../ink/ink697.xml"/><Relationship Id="rId34" Type="http://schemas.openxmlformats.org/officeDocument/2006/relationships/image" Target="../media/image654.png"/><Relationship Id="rId50" Type="http://schemas.openxmlformats.org/officeDocument/2006/relationships/image" Target="../media/image662.png"/><Relationship Id="rId55" Type="http://schemas.openxmlformats.org/officeDocument/2006/relationships/customXml" Target="../ink/ink671.xml"/><Relationship Id="rId76" Type="http://schemas.openxmlformats.org/officeDocument/2006/relationships/image" Target="../media/image675.png"/><Relationship Id="rId97" Type="http://schemas.openxmlformats.org/officeDocument/2006/relationships/customXml" Target="../ink/ink691.xml"/><Relationship Id="rId104" Type="http://schemas.openxmlformats.org/officeDocument/2006/relationships/image" Target="../media/image689.png"/><Relationship Id="rId120" Type="http://schemas.openxmlformats.org/officeDocument/2006/relationships/image" Target="../media/image696.png"/><Relationship Id="rId125" Type="http://schemas.openxmlformats.org/officeDocument/2006/relationships/customXml" Target="../ink/ink705.xml"/><Relationship Id="rId141" Type="http://schemas.openxmlformats.org/officeDocument/2006/relationships/customXml" Target="../ink/ink713.xml"/><Relationship Id="rId146" Type="http://schemas.openxmlformats.org/officeDocument/2006/relationships/image" Target="../media/image709.png"/><Relationship Id="rId167" Type="http://schemas.openxmlformats.org/officeDocument/2006/relationships/image" Target="../media/image718.png"/><Relationship Id="rId7" Type="http://schemas.openxmlformats.org/officeDocument/2006/relationships/customXml" Target="../ink/ink647.xml"/><Relationship Id="rId71" Type="http://schemas.openxmlformats.org/officeDocument/2006/relationships/customXml" Target="../ink/ink679.xml"/><Relationship Id="rId92" Type="http://schemas.openxmlformats.org/officeDocument/2006/relationships/image" Target="../media/image683.png"/><Relationship Id="rId162" Type="http://schemas.openxmlformats.org/officeDocument/2006/relationships/customXml" Target="../ink/ink724.xml"/><Relationship Id="rId2" Type="http://schemas.openxmlformats.org/officeDocument/2006/relationships/image" Target="../media/image3.tmp"/><Relationship Id="rId29" Type="http://schemas.openxmlformats.org/officeDocument/2006/relationships/customXml" Target="../ink/ink658.xml"/><Relationship Id="rId24" Type="http://schemas.openxmlformats.org/officeDocument/2006/relationships/image" Target="../media/image649.png"/><Relationship Id="rId40" Type="http://schemas.openxmlformats.org/officeDocument/2006/relationships/image" Target="../media/image657.png"/><Relationship Id="rId45" Type="http://schemas.openxmlformats.org/officeDocument/2006/relationships/customXml" Target="../ink/ink666.xml"/><Relationship Id="rId66" Type="http://schemas.openxmlformats.org/officeDocument/2006/relationships/image" Target="../media/image670.png"/><Relationship Id="rId87" Type="http://schemas.openxmlformats.org/officeDocument/2006/relationships/customXml" Target="../ink/ink686.xml"/><Relationship Id="rId110" Type="http://schemas.openxmlformats.org/officeDocument/2006/relationships/image" Target="../media/image692.png"/><Relationship Id="rId115" Type="http://schemas.openxmlformats.org/officeDocument/2006/relationships/customXml" Target="../ink/ink700.xml"/><Relationship Id="rId131" Type="http://schemas.openxmlformats.org/officeDocument/2006/relationships/customXml" Target="../ink/ink708.xml"/><Relationship Id="rId136" Type="http://schemas.openxmlformats.org/officeDocument/2006/relationships/image" Target="../media/image704.png"/><Relationship Id="rId157" Type="http://schemas.openxmlformats.org/officeDocument/2006/relationships/image" Target="../media/image713.png"/><Relationship Id="rId61" Type="http://schemas.openxmlformats.org/officeDocument/2006/relationships/customXml" Target="../ink/ink674.xml"/><Relationship Id="rId82" Type="http://schemas.openxmlformats.org/officeDocument/2006/relationships/image" Target="../media/image678.png"/><Relationship Id="rId152" Type="http://schemas.openxmlformats.org/officeDocument/2006/relationships/image" Target="../media/image712.png"/><Relationship Id="rId19" Type="http://schemas.openxmlformats.org/officeDocument/2006/relationships/customXml" Target="../ink/ink653.xml"/><Relationship Id="rId14" Type="http://schemas.openxmlformats.org/officeDocument/2006/relationships/image" Target="../media/image644.png"/><Relationship Id="rId30" Type="http://schemas.openxmlformats.org/officeDocument/2006/relationships/image" Target="../media/image652.png"/><Relationship Id="rId35" Type="http://schemas.openxmlformats.org/officeDocument/2006/relationships/customXml" Target="../ink/ink661.xml"/><Relationship Id="rId56" Type="http://schemas.openxmlformats.org/officeDocument/2006/relationships/image" Target="../media/image665.png"/><Relationship Id="rId77" Type="http://schemas.openxmlformats.org/officeDocument/2006/relationships/customXml" Target="../ink/ink682.xml"/><Relationship Id="rId100" Type="http://schemas.openxmlformats.org/officeDocument/2006/relationships/image" Target="../media/image687.png"/><Relationship Id="rId105" Type="http://schemas.openxmlformats.org/officeDocument/2006/relationships/customXml" Target="../ink/ink695.xml"/><Relationship Id="rId126" Type="http://schemas.openxmlformats.org/officeDocument/2006/relationships/image" Target="../media/image699.png"/><Relationship Id="rId147" Type="http://schemas.openxmlformats.org/officeDocument/2006/relationships/customXml" Target="../ink/ink716.xml"/><Relationship Id="rId168" Type="http://schemas.openxmlformats.org/officeDocument/2006/relationships/customXml" Target="../ink/ink727.xml"/><Relationship Id="rId8" Type="http://schemas.openxmlformats.org/officeDocument/2006/relationships/image" Target="../media/image641.png"/><Relationship Id="rId51" Type="http://schemas.openxmlformats.org/officeDocument/2006/relationships/customXml" Target="../ink/ink669.xml"/><Relationship Id="rId72" Type="http://schemas.openxmlformats.org/officeDocument/2006/relationships/image" Target="../media/image673.png"/><Relationship Id="rId93" Type="http://schemas.openxmlformats.org/officeDocument/2006/relationships/customXml" Target="../ink/ink689.xml"/><Relationship Id="rId98" Type="http://schemas.openxmlformats.org/officeDocument/2006/relationships/image" Target="../media/image686.png"/><Relationship Id="rId121" Type="http://schemas.openxmlformats.org/officeDocument/2006/relationships/customXml" Target="../ink/ink703.xml"/><Relationship Id="rId142" Type="http://schemas.openxmlformats.org/officeDocument/2006/relationships/image" Target="../media/image707.png"/><Relationship Id="rId163" Type="http://schemas.openxmlformats.org/officeDocument/2006/relationships/image" Target="../media/image716.png"/><Relationship Id="rId3" Type="http://schemas.openxmlformats.org/officeDocument/2006/relationships/customXml" Target="../ink/ink645.xml"/><Relationship Id="rId25" Type="http://schemas.openxmlformats.org/officeDocument/2006/relationships/customXml" Target="../ink/ink656.xml"/><Relationship Id="rId46" Type="http://schemas.openxmlformats.org/officeDocument/2006/relationships/image" Target="../media/image660.png"/><Relationship Id="rId67" Type="http://schemas.openxmlformats.org/officeDocument/2006/relationships/customXml" Target="../ink/ink677.xml"/><Relationship Id="rId116" Type="http://schemas.openxmlformats.org/officeDocument/2006/relationships/image" Target="../media/image694.png"/><Relationship Id="rId137" Type="http://schemas.openxmlformats.org/officeDocument/2006/relationships/customXml" Target="../ink/ink711.xml"/><Relationship Id="rId158" Type="http://schemas.openxmlformats.org/officeDocument/2006/relationships/customXml" Target="../ink/ink722.xml"/><Relationship Id="rId20" Type="http://schemas.openxmlformats.org/officeDocument/2006/relationships/image" Target="../media/image647.png"/><Relationship Id="rId41" Type="http://schemas.openxmlformats.org/officeDocument/2006/relationships/customXml" Target="../ink/ink664.xml"/><Relationship Id="rId62" Type="http://schemas.openxmlformats.org/officeDocument/2006/relationships/image" Target="../media/image668.png"/><Relationship Id="rId83" Type="http://schemas.openxmlformats.org/officeDocument/2006/relationships/customXml" Target="../ink/ink684.xml"/><Relationship Id="rId88" Type="http://schemas.openxmlformats.org/officeDocument/2006/relationships/image" Target="../media/image681.png"/><Relationship Id="rId111" Type="http://schemas.openxmlformats.org/officeDocument/2006/relationships/customXml" Target="../ink/ink698.xml"/><Relationship Id="rId132" Type="http://schemas.openxmlformats.org/officeDocument/2006/relationships/image" Target="../media/image702.png"/><Relationship Id="rId153" Type="http://schemas.openxmlformats.org/officeDocument/2006/relationships/customXml" Target="../ink/ink719.xml"/><Relationship Id="rId15" Type="http://schemas.openxmlformats.org/officeDocument/2006/relationships/customXml" Target="../ink/ink651.xml"/><Relationship Id="rId36" Type="http://schemas.openxmlformats.org/officeDocument/2006/relationships/image" Target="../media/image655.png"/><Relationship Id="rId57" Type="http://schemas.openxmlformats.org/officeDocument/2006/relationships/customXml" Target="../ink/ink672.xml"/><Relationship Id="rId106" Type="http://schemas.openxmlformats.org/officeDocument/2006/relationships/image" Target="../media/image690.png"/><Relationship Id="rId127" Type="http://schemas.openxmlformats.org/officeDocument/2006/relationships/customXml" Target="../ink/ink706.xml"/><Relationship Id="rId10" Type="http://schemas.openxmlformats.org/officeDocument/2006/relationships/image" Target="../media/image642.png"/><Relationship Id="rId31" Type="http://schemas.openxmlformats.org/officeDocument/2006/relationships/customXml" Target="../ink/ink659.xml"/><Relationship Id="rId52" Type="http://schemas.openxmlformats.org/officeDocument/2006/relationships/image" Target="../media/image663.png"/><Relationship Id="rId73" Type="http://schemas.openxmlformats.org/officeDocument/2006/relationships/customXml" Target="../ink/ink680.xml"/><Relationship Id="rId94" Type="http://schemas.openxmlformats.org/officeDocument/2006/relationships/image" Target="../media/image684.png"/><Relationship Id="rId99" Type="http://schemas.openxmlformats.org/officeDocument/2006/relationships/customXml" Target="../ink/ink692.xml"/><Relationship Id="rId101" Type="http://schemas.openxmlformats.org/officeDocument/2006/relationships/customXml" Target="../ink/ink693.xml"/><Relationship Id="rId122" Type="http://schemas.openxmlformats.org/officeDocument/2006/relationships/image" Target="../media/image697.png"/><Relationship Id="rId143" Type="http://schemas.openxmlformats.org/officeDocument/2006/relationships/customXml" Target="../ink/ink714.xml"/><Relationship Id="rId148" Type="http://schemas.openxmlformats.org/officeDocument/2006/relationships/image" Target="../media/image710.png"/><Relationship Id="rId164" Type="http://schemas.openxmlformats.org/officeDocument/2006/relationships/customXml" Target="../ink/ink725.xml"/><Relationship Id="rId169" Type="http://schemas.openxmlformats.org/officeDocument/2006/relationships/image" Target="../media/image719.png"/><Relationship Id="rId4" Type="http://schemas.openxmlformats.org/officeDocument/2006/relationships/image" Target="../media/image639.png"/><Relationship Id="rId9" Type="http://schemas.openxmlformats.org/officeDocument/2006/relationships/customXml" Target="../ink/ink648.xml"/><Relationship Id="rId26" Type="http://schemas.openxmlformats.org/officeDocument/2006/relationships/image" Target="../media/image650.png"/><Relationship Id="rId47" Type="http://schemas.openxmlformats.org/officeDocument/2006/relationships/customXml" Target="../ink/ink667.xml"/><Relationship Id="rId68" Type="http://schemas.openxmlformats.org/officeDocument/2006/relationships/image" Target="../media/image671.png"/><Relationship Id="rId89" Type="http://schemas.openxmlformats.org/officeDocument/2006/relationships/customXml" Target="../ink/ink687.xml"/><Relationship Id="rId112" Type="http://schemas.openxmlformats.org/officeDocument/2006/relationships/image" Target="../media/image693.png"/><Relationship Id="rId133" Type="http://schemas.openxmlformats.org/officeDocument/2006/relationships/customXml" Target="../ink/ink709.xml"/><Relationship Id="rId154" Type="http://schemas.openxmlformats.org/officeDocument/2006/relationships/customXml" Target="../ink/ink720.xml"/><Relationship Id="rId16" Type="http://schemas.openxmlformats.org/officeDocument/2006/relationships/image" Target="../media/image645.png"/><Relationship Id="rId37" Type="http://schemas.openxmlformats.org/officeDocument/2006/relationships/customXml" Target="../ink/ink662.xml"/><Relationship Id="rId58" Type="http://schemas.openxmlformats.org/officeDocument/2006/relationships/image" Target="../media/image666.png"/><Relationship Id="rId102" Type="http://schemas.openxmlformats.org/officeDocument/2006/relationships/image" Target="../media/image688.png"/><Relationship Id="rId123" Type="http://schemas.openxmlformats.org/officeDocument/2006/relationships/customXml" Target="../ink/ink704.xml"/><Relationship Id="rId144" Type="http://schemas.openxmlformats.org/officeDocument/2006/relationships/image" Target="../media/image708.png"/><Relationship Id="rId90" Type="http://schemas.openxmlformats.org/officeDocument/2006/relationships/image" Target="../media/image682.png"/><Relationship Id="rId165" Type="http://schemas.openxmlformats.org/officeDocument/2006/relationships/image" Target="../media/image717.png"/><Relationship Id="rId27" Type="http://schemas.openxmlformats.org/officeDocument/2006/relationships/customXml" Target="../ink/ink657.xml"/><Relationship Id="rId48" Type="http://schemas.openxmlformats.org/officeDocument/2006/relationships/image" Target="../media/image661.png"/><Relationship Id="rId69" Type="http://schemas.openxmlformats.org/officeDocument/2006/relationships/customXml" Target="../ink/ink678.xml"/><Relationship Id="rId113" Type="http://schemas.openxmlformats.org/officeDocument/2006/relationships/customXml" Target="../ink/ink699.xml"/><Relationship Id="rId134" Type="http://schemas.openxmlformats.org/officeDocument/2006/relationships/image" Target="../media/image703.png"/><Relationship Id="rId80" Type="http://schemas.openxmlformats.org/officeDocument/2006/relationships/image" Target="../media/image677.png"/><Relationship Id="rId155" Type="http://schemas.openxmlformats.org/officeDocument/2006/relationships/image" Target="../media/image180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85.xml"/><Relationship Id="rId21" Type="http://schemas.openxmlformats.org/officeDocument/2006/relationships/customXml" Target="../ink/ink737.xml"/><Relationship Id="rId42" Type="http://schemas.openxmlformats.org/officeDocument/2006/relationships/image" Target="../media/image740.png"/><Relationship Id="rId63" Type="http://schemas.openxmlformats.org/officeDocument/2006/relationships/customXml" Target="../ink/ink758.xml"/><Relationship Id="rId84" Type="http://schemas.openxmlformats.org/officeDocument/2006/relationships/image" Target="../media/image761.png"/><Relationship Id="rId138" Type="http://schemas.openxmlformats.org/officeDocument/2006/relationships/image" Target="../media/image788.png"/><Relationship Id="rId159" Type="http://schemas.openxmlformats.org/officeDocument/2006/relationships/customXml" Target="../ink/ink806.xml"/><Relationship Id="rId170" Type="http://schemas.openxmlformats.org/officeDocument/2006/relationships/image" Target="../media/image804.png"/><Relationship Id="rId191" Type="http://schemas.openxmlformats.org/officeDocument/2006/relationships/customXml" Target="../ink/ink822.xml"/><Relationship Id="rId205" Type="http://schemas.openxmlformats.org/officeDocument/2006/relationships/customXml" Target="../ink/ink829.xml"/><Relationship Id="rId226" Type="http://schemas.openxmlformats.org/officeDocument/2006/relationships/image" Target="../media/image832.png"/><Relationship Id="rId107" Type="http://schemas.openxmlformats.org/officeDocument/2006/relationships/customXml" Target="../ink/ink780.xml"/><Relationship Id="rId11" Type="http://schemas.openxmlformats.org/officeDocument/2006/relationships/customXml" Target="../ink/ink732.xml"/><Relationship Id="rId32" Type="http://schemas.openxmlformats.org/officeDocument/2006/relationships/image" Target="../media/image735.png"/><Relationship Id="rId53" Type="http://schemas.openxmlformats.org/officeDocument/2006/relationships/customXml" Target="../ink/ink753.xml"/><Relationship Id="rId74" Type="http://schemas.openxmlformats.org/officeDocument/2006/relationships/image" Target="../media/image756.png"/><Relationship Id="rId128" Type="http://schemas.openxmlformats.org/officeDocument/2006/relationships/image" Target="../media/image783.png"/><Relationship Id="rId149" Type="http://schemas.openxmlformats.org/officeDocument/2006/relationships/customXml" Target="../ink/ink801.xml"/><Relationship Id="rId5" Type="http://schemas.openxmlformats.org/officeDocument/2006/relationships/customXml" Target="../ink/ink729.xml"/><Relationship Id="rId95" Type="http://schemas.openxmlformats.org/officeDocument/2006/relationships/customXml" Target="../ink/ink774.xml"/><Relationship Id="rId160" Type="http://schemas.openxmlformats.org/officeDocument/2006/relationships/image" Target="../media/image799.png"/><Relationship Id="rId181" Type="http://schemas.openxmlformats.org/officeDocument/2006/relationships/customXml" Target="../ink/ink817.xml"/><Relationship Id="rId216" Type="http://schemas.openxmlformats.org/officeDocument/2006/relationships/image" Target="../media/image827.png"/><Relationship Id="rId237" Type="http://schemas.openxmlformats.org/officeDocument/2006/relationships/customXml" Target="../ink/ink845.xml"/><Relationship Id="rId22" Type="http://schemas.openxmlformats.org/officeDocument/2006/relationships/image" Target="../media/image730.png"/><Relationship Id="rId43" Type="http://schemas.openxmlformats.org/officeDocument/2006/relationships/customXml" Target="../ink/ink748.xml"/><Relationship Id="rId64" Type="http://schemas.openxmlformats.org/officeDocument/2006/relationships/image" Target="../media/image751.png"/><Relationship Id="rId118" Type="http://schemas.openxmlformats.org/officeDocument/2006/relationships/image" Target="../media/image778.png"/><Relationship Id="rId139" Type="http://schemas.openxmlformats.org/officeDocument/2006/relationships/customXml" Target="../ink/ink796.xml"/><Relationship Id="rId85" Type="http://schemas.openxmlformats.org/officeDocument/2006/relationships/customXml" Target="../ink/ink769.xml"/><Relationship Id="rId150" Type="http://schemas.openxmlformats.org/officeDocument/2006/relationships/image" Target="../media/image794.png"/><Relationship Id="rId171" Type="http://schemas.openxmlformats.org/officeDocument/2006/relationships/customXml" Target="../ink/ink812.xml"/><Relationship Id="rId192" Type="http://schemas.openxmlformats.org/officeDocument/2006/relationships/image" Target="../media/image815.png"/><Relationship Id="rId206" Type="http://schemas.openxmlformats.org/officeDocument/2006/relationships/image" Target="../media/image822.png"/><Relationship Id="rId227" Type="http://schemas.openxmlformats.org/officeDocument/2006/relationships/customXml" Target="../ink/ink840.xml"/><Relationship Id="rId12" Type="http://schemas.openxmlformats.org/officeDocument/2006/relationships/image" Target="../media/image725.png"/><Relationship Id="rId33" Type="http://schemas.openxmlformats.org/officeDocument/2006/relationships/customXml" Target="../ink/ink743.xml"/><Relationship Id="rId108" Type="http://schemas.openxmlformats.org/officeDocument/2006/relationships/image" Target="../media/image773.png"/><Relationship Id="rId129" Type="http://schemas.openxmlformats.org/officeDocument/2006/relationships/customXml" Target="../ink/ink791.xml"/><Relationship Id="rId54" Type="http://schemas.openxmlformats.org/officeDocument/2006/relationships/image" Target="../media/image746.png"/><Relationship Id="rId75" Type="http://schemas.openxmlformats.org/officeDocument/2006/relationships/customXml" Target="../ink/ink764.xml"/><Relationship Id="rId96" Type="http://schemas.openxmlformats.org/officeDocument/2006/relationships/image" Target="../media/image767.png"/><Relationship Id="rId140" Type="http://schemas.openxmlformats.org/officeDocument/2006/relationships/image" Target="../media/image789.png"/><Relationship Id="rId161" Type="http://schemas.openxmlformats.org/officeDocument/2006/relationships/customXml" Target="../ink/ink807.xml"/><Relationship Id="rId182" Type="http://schemas.openxmlformats.org/officeDocument/2006/relationships/image" Target="../media/image810.png"/><Relationship Id="rId217" Type="http://schemas.openxmlformats.org/officeDocument/2006/relationships/customXml" Target="../ink/ink835.xml"/><Relationship Id="rId6" Type="http://schemas.openxmlformats.org/officeDocument/2006/relationships/image" Target="../media/image722.png"/><Relationship Id="rId238" Type="http://schemas.openxmlformats.org/officeDocument/2006/relationships/image" Target="../media/image838.png"/><Relationship Id="rId23" Type="http://schemas.openxmlformats.org/officeDocument/2006/relationships/customXml" Target="../ink/ink738.xml"/><Relationship Id="rId119" Type="http://schemas.openxmlformats.org/officeDocument/2006/relationships/customXml" Target="../ink/ink786.xml"/><Relationship Id="rId44" Type="http://schemas.openxmlformats.org/officeDocument/2006/relationships/image" Target="../media/image741.png"/><Relationship Id="rId65" Type="http://schemas.openxmlformats.org/officeDocument/2006/relationships/customXml" Target="../ink/ink759.xml"/><Relationship Id="rId86" Type="http://schemas.openxmlformats.org/officeDocument/2006/relationships/image" Target="../media/image762.png"/><Relationship Id="rId130" Type="http://schemas.openxmlformats.org/officeDocument/2006/relationships/image" Target="../media/image784.png"/><Relationship Id="rId151" Type="http://schemas.openxmlformats.org/officeDocument/2006/relationships/customXml" Target="../ink/ink802.xml"/><Relationship Id="rId172" Type="http://schemas.openxmlformats.org/officeDocument/2006/relationships/image" Target="../media/image805.png"/><Relationship Id="rId193" Type="http://schemas.openxmlformats.org/officeDocument/2006/relationships/customXml" Target="../ink/ink823.xml"/><Relationship Id="rId207" Type="http://schemas.openxmlformats.org/officeDocument/2006/relationships/customXml" Target="../ink/ink830.xml"/><Relationship Id="rId228" Type="http://schemas.openxmlformats.org/officeDocument/2006/relationships/image" Target="../media/image833.png"/><Relationship Id="rId13" Type="http://schemas.openxmlformats.org/officeDocument/2006/relationships/customXml" Target="../ink/ink733.xml"/><Relationship Id="rId109" Type="http://schemas.openxmlformats.org/officeDocument/2006/relationships/customXml" Target="../ink/ink781.xml"/><Relationship Id="rId34" Type="http://schemas.openxmlformats.org/officeDocument/2006/relationships/image" Target="../media/image736.png"/><Relationship Id="rId55" Type="http://schemas.openxmlformats.org/officeDocument/2006/relationships/customXml" Target="../ink/ink754.xml"/><Relationship Id="rId76" Type="http://schemas.openxmlformats.org/officeDocument/2006/relationships/image" Target="../media/image757.png"/><Relationship Id="rId97" Type="http://schemas.openxmlformats.org/officeDocument/2006/relationships/customXml" Target="../ink/ink775.xml"/><Relationship Id="rId120" Type="http://schemas.openxmlformats.org/officeDocument/2006/relationships/image" Target="../media/image779.png"/><Relationship Id="rId141" Type="http://schemas.openxmlformats.org/officeDocument/2006/relationships/customXml" Target="../ink/ink797.xml"/><Relationship Id="rId7" Type="http://schemas.openxmlformats.org/officeDocument/2006/relationships/customXml" Target="../ink/ink730.xml"/><Relationship Id="rId162" Type="http://schemas.openxmlformats.org/officeDocument/2006/relationships/image" Target="../media/image800.png"/><Relationship Id="rId183" Type="http://schemas.openxmlformats.org/officeDocument/2006/relationships/customXml" Target="../ink/ink818.xml"/><Relationship Id="rId218" Type="http://schemas.openxmlformats.org/officeDocument/2006/relationships/image" Target="../media/image828.png"/><Relationship Id="rId24" Type="http://schemas.openxmlformats.org/officeDocument/2006/relationships/image" Target="../media/image731.png"/><Relationship Id="rId45" Type="http://schemas.openxmlformats.org/officeDocument/2006/relationships/customXml" Target="../ink/ink749.xml"/><Relationship Id="rId66" Type="http://schemas.openxmlformats.org/officeDocument/2006/relationships/image" Target="../media/image752.png"/><Relationship Id="rId87" Type="http://schemas.openxmlformats.org/officeDocument/2006/relationships/customXml" Target="../ink/ink770.xml"/><Relationship Id="rId110" Type="http://schemas.openxmlformats.org/officeDocument/2006/relationships/image" Target="../media/image774.png"/><Relationship Id="rId131" Type="http://schemas.openxmlformats.org/officeDocument/2006/relationships/customXml" Target="../ink/ink792.xml"/><Relationship Id="rId152" Type="http://schemas.openxmlformats.org/officeDocument/2006/relationships/image" Target="../media/image795.png"/><Relationship Id="rId173" Type="http://schemas.openxmlformats.org/officeDocument/2006/relationships/customXml" Target="../ink/ink813.xml"/><Relationship Id="rId194" Type="http://schemas.openxmlformats.org/officeDocument/2006/relationships/image" Target="../media/image816.png"/><Relationship Id="rId208" Type="http://schemas.openxmlformats.org/officeDocument/2006/relationships/image" Target="../media/image823.png"/><Relationship Id="rId229" Type="http://schemas.openxmlformats.org/officeDocument/2006/relationships/customXml" Target="../ink/ink841.xml"/><Relationship Id="rId14" Type="http://schemas.openxmlformats.org/officeDocument/2006/relationships/image" Target="../media/image726.png"/><Relationship Id="rId35" Type="http://schemas.openxmlformats.org/officeDocument/2006/relationships/customXml" Target="../ink/ink744.xml"/><Relationship Id="rId56" Type="http://schemas.openxmlformats.org/officeDocument/2006/relationships/image" Target="../media/image747.png"/><Relationship Id="rId77" Type="http://schemas.openxmlformats.org/officeDocument/2006/relationships/customXml" Target="../ink/ink765.xml"/><Relationship Id="rId100" Type="http://schemas.openxmlformats.org/officeDocument/2006/relationships/image" Target="../media/image769.png"/><Relationship Id="rId8" Type="http://schemas.openxmlformats.org/officeDocument/2006/relationships/image" Target="../media/image723.png"/><Relationship Id="rId98" Type="http://schemas.openxmlformats.org/officeDocument/2006/relationships/image" Target="../media/image768.png"/><Relationship Id="rId121" Type="http://schemas.openxmlformats.org/officeDocument/2006/relationships/customXml" Target="../ink/ink787.xml"/><Relationship Id="rId142" Type="http://schemas.openxmlformats.org/officeDocument/2006/relationships/image" Target="../media/image790.png"/><Relationship Id="rId163" Type="http://schemas.openxmlformats.org/officeDocument/2006/relationships/customXml" Target="../ink/ink808.xml"/><Relationship Id="rId184" Type="http://schemas.openxmlformats.org/officeDocument/2006/relationships/image" Target="../media/image811.png"/><Relationship Id="rId219" Type="http://schemas.openxmlformats.org/officeDocument/2006/relationships/customXml" Target="../ink/ink836.xml"/><Relationship Id="rId230" Type="http://schemas.openxmlformats.org/officeDocument/2006/relationships/image" Target="../media/image834.png"/><Relationship Id="rId25" Type="http://schemas.openxmlformats.org/officeDocument/2006/relationships/customXml" Target="../ink/ink739.xml"/><Relationship Id="rId46" Type="http://schemas.openxmlformats.org/officeDocument/2006/relationships/image" Target="../media/image742.png"/><Relationship Id="rId67" Type="http://schemas.openxmlformats.org/officeDocument/2006/relationships/customXml" Target="../ink/ink760.xml"/><Relationship Id="rId88" Type="http://schemas.openxmlformats.org/officeDocument/2006/relationships/image" Target="../media/image763.png"/><Relationship Id="rId111" Type="http://schemas.openxmlformats.org/officeDocument/2006/relationships/customXml" Target="../ink/ink782.xml"/><Relationship Id="rId132" Type="http://schemas.openxmlformats.org/officeDocument/2006/relationships/image" Target="../media/image785.png"/><Relationship Id="rId153" Type="http://schemas.openxmlformats.org/officeDocument/2006/relationships/customXml" Target="../ink/ink803.xml"/><Relationship Id="rId174" Type="http://schemas.openxmlformats.org/officeDocument/2006/relationships/image" Target="../media/image806.png"/><Relationship Id="rId195" Type="http://schemas.openxmlformats.org/officeDocument/2006/relationships/customXml" Target="../ink/ink824.xml"/><Relationship Id="rId209" Type="http://schemas.openxmlformats.org/officeDocument/2006/relationships/customXml" Target="../ink/ink831.xml"/><Relationship Id="rId190" Type="http://schemas.openxmlformats.org/officeDocument/2006/relationships/image" Target="../media/image814.png"/><Relationship Id="rId204" Type="http://schemas.openxmlformats.org/officeDocument/2006/relationships/image" Target="../media/image821.png"/><Relationship Id="rId220" Type="http://schemas.openxmlformats.org/officeDocument/2006/relationships/image" Target="../media/image829.png"/><Relationship Id="rId225" Type="http://schemas.openxmlformats.org/officeDocument/2006/relationships/customXml" Target="../ink/ink839.xml"/><Relationship Id="rId15" Type="http://schemas.openxmlformats.org/officeDocument/2006/relationships/customXml" Target="../ink/ink734.xml"/><Relationship Id="rId36" Type="http://schemas.openxmlformats.org/officeDocument/2006/relationships/image" Target="../media/image737.png"/><Relationship Id="rId57" Type="http://schemas.openxmlformats.org/officeDocument/2006/relationships/customXml" Target="../ink/ink755.xml"/><Relationship Id="rId106" Type="http://schemas.openxmlformats.org/officeDocument/2006/relationships/image" Target="../media/image772.png"/><Relationship Id="rId127" Type="http://schemas.openxmlformats.org/officeDocument/2006/relationships/customXml" Target="../ink/ink790.xml"/><Relationship Id="rId10" Type="http://schemas.openxmlformats.org/officeDocument/2006/relationships/image" Target="../media/image724.png"/><Relationship Id="rId31" Type="http://schemas.openxmlformats.org/officeDocument/2006/relationships/customXml" Target="../ink/ink742.xml"/><Relationship Id="rId52" Type="http://schemas.openxmlformats.org/officeDocument/2006/relationships/image" Target="../media/image745.png"/><Relationship Id="rId73" Type="http://schemas.openxmlformats.org/officeDocument/2006/relationships/customXml" Target="../ink/ink763.xml"/><Relationship Id="rId78" Type="http://schemas.openxmlformats.org/officeDocument/2006/relationships/image" Target="../media/image758.png"/><Relationship Id="rId94" Type="http://schemas.openxmlformats.org/officeDocument/2006/relationships/image" Target="../media/image766.png"/><Relationship Id="rId99" Type="http://schemas.openxmlformats.org/officeDocument/2006/relationships/customXml" Target="../ink/ink776.xml"/><Relationship Id="rId101" Type="http://schemas.openxmlformats.org/officeDocument/2006/relationships/customXml" Target="../ink/ink777.xml"/><Relationship Id="rId122" Type="http://schemas.openxmlformats.org/officeDocument/2006/relationships/image" Target="../media/image780.png"/><Relationship Id="rId143" Type="http://schemas.openxmlformats.org/officeDocument/2006/relationships/customXml" Target="../ink/ink798.xml"/><Relationship Id="rId148" Type="http://schemas.openxmlformats.org/officeDocument/2006/relationships/image" Target="../media/image793.png"/><Relationship Id="rId164" Type="http://schemas.openxmlformats.org/officeDocument/2006/relationships/image" Target="../media/image801.png"/><Relationship Id="rId169" Type="http://schemas.openxmlformats.org/officeDocument/2006/relationships/customXml" Target="../ink/ink811.xml"/><Relationship Id="rId185" Type="http://schemas.openxmlformats.org/officeDocument/2006/relationships/customXml" Target="../ink/ink819.xml"/><Relationship Id="rId4" Type="http://schemas.openxmlformats.org/officeDocument/2006/relationships/image" Target="../media/image721.png"/><Relationship Id="rId9" Type="http://schemas.openxmlformats.org/officeDocument/2006/relationships/customXml" Target="../ink/ink731.xml"/><Relationship Id="rId180" Type="http://schemas.openxmlformats.org/officeDocument/2006/relationships/image" Target="../media/image809.png"/><Relationship Id="rId210" Type="http://schemas.openxmlformats.org/officeDocument/2006/relationships/image" Target="../media/image824.png"/><Relationship Id="rId215" Type="http://schemas.openxmlformats.org/officeDocument/2006/relationships/customXml" Target="../ink/ink834.xml"/><Relationship Id="rId236" Type="http://schemas.openxmlformats.org/officeDocument/2006/relationships/image" Target="../media/image837.png"/><Relationship Id="rId26" Type="http://schemas.openxmlformats.org/officeDocument/2006/relationships/image" Target="../media/image732.png"/><Relationship Id="rId231" Type="http://schemas.openxmlformats.org/officeDocument/2006/relationships/customXml" Target="../ink/ink842.xml"/><Relationship Id="rId47" Type="http://schemas.openxmlformats.org/officeDocument/2006/relationships/customXml" Target="../ink/ink750.xml"/><Relationship Id="rId68" Type="http://schemas.openxmlformats.org/officeDocument/2006/relationships/image" Target="../media/image753.png"/><Relationship Id="rId89" Type="http://schemas.openxmlformats.org/officeDocument/2006/relationships/customXml" Target="../ink/ink771.xml"/><Relationship Id="rId112" Type="http://schemas.openxmlformats.org/officeDocument/2006/relationships/image" Target="../media/image775.png"/><Relationship Id="rId133" Type="http://schemas.openxmlformats.org/officeDocument/2006/relationships/customXml" Target="../ink/ink793.xml"/><Relationship Id="rId154" Type="http://schemas.openxmlformats.org/officeDocument/2006/relationships/image" Target="../media/image796.png"/><Relationship Id="rId175" Type="http://schemas.openxmlformats.org/officeDocument/2006/relationships/customXml" Target="../ink/ink814.xml"/><Relationship Id="rId196" Type="http://schemas.openxmlformats.org/officeDocument/2006/relationships/image" Target="../media/image817.png"/><Relationship Id="rId200" Type="http://schemas.openxmlformats.org/officeDocument/2006/relationships/image" Target="../media/image819.png"/><Relationship Id="rId16" Type="http://schemas.openxmlformats.org/officeDocument/2006/relationships/image" Target="../media/image727.png"/><Relationship Id="rId221" Type="http://schemas.openxmlformats.org/officeDocument/2006/relationships/customXml" Target="../ink/ink837.xml"/><Relationship Id="rId37" Type="http://schemas.openxmlformats.org/officeDocument/2006/relationships/customXml" Target="../ink/ink745.xml"/><Relationship Id="rId58" Type="http://schemas.openxmlformats.org/officeDocument/2006/relationships/image" Target="../media/image748.png"/><Relationship Id="rId79" Type="http://schemas.openxmlformats.org/officeDocument/2006/relationships/customXml" Target="../ink/ink766.xml"/><Relationship Id="rId102" Type="http://schemas.openxmlformats.org/officeDocument/2006/relationships/image" Target="../media/image770.png"/><Relationship Id="rId123" Type="http://schemas.openxmlformats.org/officeDocument/2006/relationships/customXml" Target="../ink/ink788.xml"/><Relationship Id="rId144" Type="http://schemas.openxmlformats.org/officeDocument/2006/relationships/image" Target="../media/image791.png"/><Relationship Id="rId90" Type="http://schemas.openxmlformats.org/officeDocument/2006/relationships/image" Target="../media/image764.png"/><Relationship Id="rId165" Type="http://schemas.openxmlformats.org/officeDocument/2006/relationships/customXml" Target="../ink/ink809.xml"/><Relationship Id="rId186" Type="http://schemas.openxmlformats.org/officeDocument/2006/relationships/image" Target="../media/image812.png"/><Relationship Id="rId211" Type="http://schemas.openxmlformats.org/officeDocument/2006/relationships/customXml" Target="../ink/ink832.xml"/><Relationship Id="rId232" Type="http://schemas.openxmlformats.org/officeDocument/2006/relationships/image" Target="../media/image835.png"/><Relationship Id="rId27" Type="http://schemas.openxmlformats.org/officeDocument/2006/relationships/customXml" Target="../ink/ink740.xml"/><Relationship Id="rId48" Type="http://schemas.openxmlformats.org/officeDocument/2006/relationships/image" Target="../media/image743.png"/><Relationship Id="rId69" Type="http://schemas.openxmlformats.org/officeDocument/2006/relationships/customXml" Target="../ink/ink761.xml"/><Relationship Id="rId113" Type="http://schemas.openxmlformats.org/officeDocument/2006/relationships/customXml" Target="../ink/ink783.xml"/><Relationship Id="rId134" Type="http://schemas.openxmlformats.org/officeDocument/2006/relationships/image" Target="../media/image786.png"/><Relationship Id="rId80" Type="http://schemas.openxmlformats.org/officeDocument/2006/relationships/image" Target="../media/image759.png"/><Relationship Id="rId155" Type="http://schemas.openxmlformats.org/officeDocument/2006/relationships/customXml" Target="../ink/ink804.xml"/><Relationship Id="rId176" Type="http://schemas.openxmlformats.org/officeDocument/2006/relationships/image" Target="../media/image807.png"/><Relationship Id="rId197" Type="http://schemas.openxmlformats.org/officeDocument/2006/relationships/customXml" Target="../ink/ink825.xml"/><Relationship Id="rId201" Type="http://schemas.openxmlformats.org/officeDocument/2006/relationships/customXml" Target="../ink/ink827.xml"/><Relationship Id="rId222" Type="http://schemas.openxmlformats.org/officeDocument/2006/relationships/image" Target="../media/image830.png"/><Relationship Id="rId17" Type="http://schemas.openxmlformats.org/officeDocument/2006/relationships/customXml" Target="../ink/ink735.xml"/><Relationship Id="rId38" Type="http://schemas.openxmlformats.org/officeDocument/2006/relationships/image" Target="../media/image738.png"/><Relationship Id="rId59" Type="http://schemas.openxmlformats.org/officeDocument/2006/relationships/customXml" Target="../ink/ink756.xml"/><Relationship Id="rId103" Type="http://schemas.openxmlformats.org/officeDocument/2006/relationships/customXml" Target="../ink/ink778.xml"/><Relationship Id="rId124" Type="http://schemas.openxmlformats.org/officeDocument/2006/relationships/image" Target="../media/image781.png"/><Relationship Id="rId70" Type="http://schemas.openxmlformats.org/officeDocument/2006/relationships/image" Target="../media/image754.png"/><Relationship Id="rId91" Type="http://schemas.openxmlformats.org/officeDocument/2006/relationships/customXml" Target="../ink/ink772.xml"/><Relationship Id="rId145" Type="http://schemas.openxmlformats.org/officeDocument/2006/relationships/customXml" Target="../ink/ink799.xml"/><Relationship Id="rId166" Type="http://schemas.openxmlformats.org/officeDocument/2006/relationships/image" Target="../media/image802.png"/><Relationship Id="rId187" Type="http://schemas.openxmlformats.org/officeDocument/2006/relationships/customXml" Target="../ink/ink820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825.png"/><Relationship Id="rId233" Type="http://schemas.openxmlformats.org/officeDocument/2006/relationships/customXml" Target="../ink/ink843.xml"/><Relationship Id="rId28" Type="http://schemas.openxmlformats.org/officeDocument/2006/relationships/image" Target="../media/image733.png"/><Relationship Id="rId49" Type="http://schemas.openxmlformats.org/officeDocument/2006/relationships/customXml" Target="../ink/ink751.xml"/><Relationship Id="rId114" Type="http://schemas.openxmlformats.org/officeDocument/2006/relationships/image" Target="../media/image776.png"/><Relationship Id="rId60" Type="http://schemas.openxmlformats.org/officeDocument/2006/relationships/image" Target="../media/image749.png"/><Relationship Id="rId81" Type="http://schemas.openxmlformats.org/officeDocument/2006/relationships/customXml" Target="../ink/ink767.xml"/><Relationship Id="rId135" Type="http://schemas.openxmlformats.org/officeDocument/2006/relationships/customXml" Target="../ink/ink794.xml"/><Relationship Id="rId156" Type="http://schemas.openxmlformats.org/officeDocument/2006/relationships/image" Target="../media/image797.png"/><Relationship Id="rId177" Type="http://schemas.openxmlformats.org/officeDocument/2006/relationships/customXml" Target="../ink/ink815.xml"/><Relationship Id="rId198" Type="http://schemas.openxmlformats.org/officeDocument/2006/relationships/image" Target="../media/image818.png"/><Relationship Id="rId202" Type="http://schemas.openxmlformats.org/officeDocument/2006/relationships/image" Target="../media/image820.png"/><Relationship Id="rId223" Type="http://schemas.openxmlformats.org/officeDocument/2006/relationships/customXml" Target="../ink/ink838.xml"/><Relationship Id="rId18" Type="http://schemas.openxmlformats.org/officeDocument/2006/relationships/image" Target="../media/image728.png"/><Relationship Id="rId39" Type="http://schemas.openxmlformats.org/officeDocument/2006/relationships/customXml" Target="../ink/ink746.xml"/><Relationship Id="rId50" Type="http://schemas.openxmlformats.org/officeDocument/2006/relationships/image" Target="../media/image744.png"/><Relationship Id="rId104" Type="http://schemas.openxmlformats.org/officeDocument/2006/relationships/image" Target="../media/image771.png"/><Relationship Id="rId125" Type="http://schemas.openxmlformats.org/officeDocument/2006/relationships/customXml" Target="../ink/ink789.xml"/><Relationship Id="rId146" Type="http://schemas.openxmlformats.org/officeDocument/2006/relationships/image" Target="../media/image792.png"/><Relationship Id="rId167" Type="http://schemas.openxmlformats.org/officeDocument/2006/relationships/customXml" Target="../ink/ink810.xml"/><Relationship Id="rId188" Type="http://schemas.openxmlformats.org/officeDocument/2006/relationships/image" Target="../media/image813.png"/><Relationship Id="rId71" Type="http://schemas.openxmlformats.org/officeDocument/2006/relationships/customXml" Target="../ink/ink762.xml"/><Relationship Id="rId92" Type="http://schemas.openxmlformats.org/officeDocument/2006/relationships/image" Target="../media/image765.png"/><Relationship Id="rId213" Type="http://schemas.openxmlformats.org/officeDocument/2006/relationships/customXml" Target="../ink/ink833.xml"/><Relationship Id="rId234" Type="http://schemas.openxmlformats.org/officeDocument/2006/relationships/image" Target="../media/image836.png"/><Relationship Id="rId2" Type="http://schemas.openxmlformats.org/officeDocument/2006/relationships/image" Target="../media/image73.tmp"/><Relationship Id="rId29" Type="http://schemas.openxmlformats.org/officeDocument/2006/relationships/customXml" Target="../ink/ink741.xml"/><Relationship Id="rId40" Type="http://schemas.openxmlformats.org/officeDocument/2006/relationships/image" Target="../media/image739.png"/><Relationship Id="rId115" Type="http://schemas.openxmlformats.org/officeDocument/2006/relationships/customXml" Target="../ink/ink784.xml"/><Relationship Id="rId136" Type="http://schemas.openxmlformats.org/officeDocument/2006/relationships/image" Target="../media/image787.png"/><Relationship Id="rId157" Type="http://schemas.openxmlformats.org/officeDocument/2006/relationships/customXml" Target="../ink/ink805.xml"/><Relationship Id="rId178" Type="http://schemas.openxmlformats.org/officeDocument/2006/relationships/image" Target="../media/image808.png"/><Relationship Id="rId61" Type="http://schemas.openxmlformats.org/officeDocument/2006/relationships/customXml" Target="../ink/ink757.xml"/><Relationship Id="rId82" Type="http://schemas.openxmlformats.org/officeDocument/2006/relationships/image" Target="../media/image760.png"/><Relationship Id="rId199" Type="http://schemas.openxmlformats.org/officeDocument/2006/relationships/customXml" Target="../ink/ink826.xml"/><Relationship Id="rId203" Type="http://schemas.openxmlformats.org/officeDocument/2006/relationships/customXml" Target="../ink/ink828.xml"/><Relationship Id="rId19" Type="http://schemas.openxmlformats.org/officeDocument/2006/relationships/customXml" Target="../ink/ink736.xml"/><Relationship Id="rId224" Type="http://schemas.openxmlformats.org/officeDocument/2006/relationships/image" Target="../media/image831.png"/><Relationship Id="rId30" Type="http://schemas.openxmlformats.org/officeDocument/2006/relationships/image" Target="../media/image734.png"/><Relationship Id="rId105" Type="http://schemas.openxmlformats.org/officeDocument/2006/relationships/customXml" Target="../ink/ink779.xml"/><Relationship Id="rId126" Type="http://schemas.openxmlformats.org/officeDocument/2006/relationships/image" Target="../media/image782.png"/><Relationship Id="rId147" Type="http://schemas.openxmlformats.org/officeDocument/2006/relationships/customXml" Target="../ink/ink800.xml"/><Relationship Id="rId168" Type="http://schemas.openxmlformats.org/officeDocument/2006/relationships/image" Target="../media/image803.png"/><Relationship Id="rId51" Type="http://schemas.openxmlformats.org/officeDocument/2006/relationships/customXml" Target="../ink/ink752.xml"/><Relationship Id="rId72" Type="http://schemas.openxmlformats.org/officeDocument/2006/relationships/image" Target="../media/image755.png"/><Relationship Id="rId93" Type="http://schemas.openxmlformats.org/officeDocument/2006/relationships/customXml" Target="../ink/ink773.xml"/><Relationship Id="rId189" Type="http://schemas.openxmlformats.org/officeDocument/2006/relationships/customXml" Target="../ink/ink821.xml"/><Relationship Id="rId3" Type="http://schemas.openxmlformats.org/officeDocument/2006/relationships/customXml" Target="../ink/ink728.xml"/><Relationship Id="rId214" Type="http://schemas.openxmlformats.org/officeDocument/2006/relationships/image" Target="../media/image826.png"/><Relationship Id="rId235" Type="http://schemas.openxmlformats.org/officeDocument/2006/relationships/customXml" Target="../ink/ink844.xml"/><Relationship Id="rId116" Type="http://schemas.openxmlformats.org/officeDocument/2006/relationships/image" Target="../media/image777.png"/><Relationship Id="rId137" Type="http://schemas.openxmlformats.org/officeDocument/2006/relationships/customXml" Target="../ink/ink795.xml"/><Relationship Id="rId158" Type="http://schemas.openxmlformats.org/officeDocument/2006/relationships/image" Target="../media/image798.png"/><Relationship Id="rId20" Type="http://schemas.openxmlformats.org/officeDocument/2006/relationships/image" Target="../media/image729.png"/><Relationship Id="rId41" Type="http://schemas.openxmlformats.org/officeDocument/2006/relationships/customXml" Target="../ink/ink747.xml"/><Relationship Id="rId62" Type="http://schemas.openxmlformats.org/officeDocument/2006/relationships/image" Target="../media/image750.png"/><Relationship Id="rId83" Type="http://schemas.openxmlformats.org/officeDocument/2006/relationships/customXml" Target="../ink/ink768.xml"/><Relationship Id="rId179" Type="http://schemas.openxmlformats.org/officeDocument/2006/relationships/customXml" Target="../ink/ink816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02.xml"/><Relationship Id="rId21" Type="http://schemas.openxmlformats.org/officeDocument/2006/relationships/customXml" Target="../ink/ink855.xml"/><Relationship Id="rId42" Type="http://schemas.openxmlformats.org/officeDocument/2006/relationships/image" Target="../media/image859.png"/><Relationship Id="rId63" Type="http://schemas.openxmlformats.org/officeDocument/2006/relationships/customXml" Target="../ink/ink876.xml"/><Relationship Id="rId84" Type="http://schemas.openxmlformats.org/officeDocument/2006/relationships/image" Target="../media/image880.png"/><Relationship Id="rId138" Type="http://schemas.openxmlformats.org/officeDocument/2006/relationships/image" Target="../media/image908.png"/><Relationship Id="rId159" Type="http://schemas.openxmlformats.org/officeDocument/2006/relationships/customXml" Target="../ink/ink923.xml"/><Relationship Id="rId170" Type="http://schemas.openxmlformats.org/officeDocument/2006/relationships/image" Target="../media/image924.png"/><Relationship Id="rId107" Type="http://schemas.openxmlformats.org/officeDocument/2006/relationships/customXml" Target="../ink/ink898.xml"/><Relationship Id="rId11" Type="http://schemas.openxmlformats.org/officeDocument/2006/relationships/customXml" Target="../ink/ink850.xml"/><Relationship Id="rId32" Type="http://schemas.openxmlformats.org/officeDocument/2006/relationships/image" Target="../media/image854.png"/><Relationship Id="rId53" Type="http://schemas.openxmlformats.org/officeDocument/2006/relationships/customXml" Target="../ink/ink871.xml"/><Relationship Id="rId74" Type="http://schemas.openxmlformats.org/officeDocument/2006/relationships/image" Target="../media/image875.png"/><Relationship Id="rId128" Type="http://schemas.openxmlformats.org/officeDocument/2006/relationships/image" Target="../media/image903.png"/><Relationship Id="rId149" Type="http://schemas.openxmlformats.org/officeDocument/2006/relationships/customXml" Target="../ink/ink918.xml"/><Relationship Id="rId5" Type="http://schemas.openxmlformats.org/officeDocument/2006/relationships/customXml" Target="../ink/ink847.xml"/><Relationship Id="rId95" Type="http://schemas.openxmlformats.org/officeDocument/2006/relationships/customXml" Target="../ink/ink892.xml"/><Relationship Id="rId160" Type="http://schemas.openxmlformats.org/officeDocument/2006/relationships/image" Target="../media/image919.png"/><Relationship Id="rId181" Type="http://schemas.openxmlformats.org/officeDocument/2006/relationships/customXml" Target="../ink/ink934.xml"/><Relationship Id="rId22" Type="http://schemas.openxmlformats.org/officeDocument/2006/relationships/image" Target="../media/image849.png"/><Relationship Id="rId43" Type="http://schemas.openxmlformats.org/officeDocument/2006/relationships/customXml" Target="../ink/ink866.xml"/><Relationship Id="rId64" Type="http://schemas.openxmlformats.org/officeDocument/2006/relationships/image" Target="../media/image870.png"/><Relationship Id="rId118" Type="http://schemas.openxmlformats.org/officeDocument/2006/relationships/image" Target="../media/image898.png"/><Relationship Id="rId139" Type="http://schemas.openxmlformats.org/officeDocument/2006/relationships/customXml" Target="../ink/ink913.xml"/><Relationship Id="rId85" Type="http://schemas.openxmlformats.org/officeDocument/2006/relationships/customXml" Target="../ink/ink887.xml"/><Relationship Id="rId150" Type="http://schemas.openxmlformats.org/officeDocument/2006/relationships/image" Target="../media/image914.png"/><Relationship Id="rId171" Type="http://schemas.openxmlformats.org/officeDocument/2006/relationships/customXml" Target="../ink/ink929.xml"/><Relationship Id="rId12" Type="http://schemas.openxmlformats.org/officeDocument/2006/relationships/image" Target="../media/image844.png"/><Relationship Id="rId33" Type="http://schemas.openxmlformats.org/officeDocument/2006/relationships/customXml" Target="../ink/ink861.xml"/><Relationship Id="rId108" Type="http://schemas.openxmlformats.org/officeDocument/2006/relationships/image" Target="../media/image892.png"/><Relationship Id="rId129" Type="http://schemas.openxmlformats.org/officeDocument/2006/relationships/customXml" Target="../ink/ink908.xml"/><Relationship Id="rId54" Type="http://schemas.openxmlformats.org/officeDocument/2006/relationships/image" Target="../media/image865.png"/><Relationship Id="rId75" Type="http://schemas.openxmlformats.org/officeDocument/2006/relationships/customXml" Target="../ink/ink882.xml"/><Relationship Id="rId96" Type="http://schemas.openxmlformats.org/officeDocument/2006/relationships/image" Target="../media/image886.png"/><Relationship Id="rId140" Type="http://schemas.openxmlformats.org/officeDocument/2006/relationships/image" Target="../media/image909.png"/><Relationship Id="rId161" Type="http://schemas.openxmlformats.org/officeDocument/2006/relationships/customXml" Target="../ink/ink924.xml"/><Relationship Id="rId182" Type="http://schemas.openxmlformats.org/officeDocument/2006/relationships/image" Target="../media/image930.png"/><Relationship Id="rId6" Type="http://schemas.openxmlformats.org/officeDocument/2006/relationships/image" Target="../media/image841.png"/><Relationship Id="rId23" Type="http://schemas.openxmlformats.org/officeDocument/2006/relationships/customXml" Target="../ink/ink856.xml"/><Relationship Id="rId119" Type="http://schemas.openxmlformats.org/officeDocument/2006/relationships/customXml" Target="../ink/ink903.xml"/><Relationship Id="rId44" Type="http://schemas.openxmlformats.org/officeDocument/2006/relationships/image" Target="../media/image860.png"/><Relationship Id="rId65" Type="http://schemas.openxmlformats.org/officeDocument/2006/relationships/customXml" Target="../ink/ink877.xml"/><Relationship Id="rId86" Type="http://schemas.openxmlformats.org/officeDocument/2006/relationships/image" Target="../media/image881.png"/><Relationship Id="rId130" Type="http://schemas.openxmlformats.org/officeDocument/2006/relationships/image" Target="../media/image904.png"/><Relationship Id="rId151" Type="http://schemas.openxmlformats.org/officeDocument/2006/relationships/customXml" Target="../ink/ink919.xml"/><Relationship Id="rId172" Type="http://schemas.openxmlformats.org/officeDocument/2006/relationships/image" Target="../media/image925.png"/><Relationship Id="rId13" Type="http://schemas.openxmlformats.org/officeDocument/2006/relationships/customXml" Target="../ink/ink851.xml"/><Relationship Id="rId18" Type="http://schemas.openxmlformats.org/officeDocument/2006/relationships/image" Target="../media/image847.png"/><Relationship Id="rId39" Type="http://schemas.openxmlformats.org/officeDocument/2006/relationships/customXml" Target="../ink/ink864.xml"/><Relationship Id="rId109" Type="http://schemas.openxmlformats.org/officeDocument/2006/relationships/customXml" Target="../ink/ink899.xml"/><Relationship Id="rId34" Type="http://schemas.openxmlformats.org/officeDocument/2006/relationships/image" Target="../media/image855.png"/><Relationship Id="rId50" Type="http://schemas.openxmlformats.org/officeDocument/2006/relationships/image" Target="../media/image863.png"/><Relationship Id="rId55" Type="http://schemas.openxmlformats.org/officeDocument/2006/relationships/customXml" Target="../ink/ink872.xml"/><Relationship Id="rId76" Type="http://schemas.openxmlformats.org/officeDocument/2006/relationships/image" Target="../media/image876.png"/><Relationship Id="rId97" Type="http://schemas.openxmlformats.org/officeDocument/2006/relationships/customXml" Target="../ink/ink893.xml"/><Relationship Id="rId104" Type="http://schemas.openxmlformats.org/officeDocument/2006/relationships/image" Target="../media/image890.png"/><Relationship Id="rId120" Type="http://schemas.openxmlformats.org/officeDocument/2006/relationships/image" Target="../media/image899.png"/><Relationship Id="rId125" Type="http://schemas.openxmlformats.org/officeDocument/2006/relationships/customXml" Target="../ink/ink906.xml"/><Relationship Id="rId141" Type="http://schemas.openxmlformats.org/officeDocument/2006/relationships/customXml" Target="../ink/ink914.xml"/><Relationship Id="rId146" Type="http://schemas.openxmlformats.org/officeDocument/2006/relationships/image" Target="../media/image912.png"/><Relationship Id="rId167" Type="http://schemas.openxmlformats.org/officeDocument/2006/relationships/customXml" Target="../ink/ink927.xml"/><Relationship Id="rId188" Type="http://schemas.openxmlformats.org/officeDocument/2006/relationships/image" Target="../media/image933.png"/><Relationship Id="rId7" Type="http://schemas.openxmlformats.org/officeDocument/2006/relationships/customXml" Target="../ink/ink848.xml"/><Relationship Id="rId71" Type="http://schemas.openxmlformats.org/officeDocument/2006/relationships/customXml" Target="../ink/ink880.xml"/><Relationship Id="rId92" Type="http://schemas.openxmlformats.org/officeDocument/2006/relationships/image" Target="../media/image884.png"/><Relationship Id="rId162" Type="http://schemas.openxmlformats.org/officeDocument/2006/relationships/image" Target="../media/image920.png"/><Relationship Id="rId183" Type="http://schemas.openxmlformats.org/officeDocument/2006/relationships/customXml" Target="../ink/ink935.xml"/><Relationship Id="rId2" Type="http://schemas.openxmlformats.org/officeDocument/2006/relationships/image" Target="../media/image74.tmp"/><Relationship Id="rId29" Type="http://schemas.openxmlformats.org/officeDocument/2006/relationships/customXml" Target="../ink/ink859.xml"/><Relationship Id="rId24" Type="http://schemas.openxmlformats.org/officeDocument/2006/relationships/image" Target="../media/image850.png"/><Relationship Id="rId40" Type="http://schemas.openxmlformats.org/officeDocument/2006/relationships/image" Target="../media/image858.png"/><Relationship Id="rId45" Type="http://schemas.openxmlformats.org/officeDocument/2006/relationships/customXml" Target="../ink/ink867.xml"/><Relationship Id="rId66" Type="http://schemas.openxmlformats.org/officeDocument/2006/relationships/image" Target="../media/image871.png"/><Relationship Id="rId87" Type="http://schemas.openxmlformats.org/officeDocument/2006/relationships/customXml" Target="../ink/ink888.xml"/><Relationship Id="rId110" Type="http://schemas.openxmlformats.org/officeDocument/2006/relationships/image" Target="../media/image893.png"/><Relationship Id="rId115" Type="http://schemas.openxmlformats.org/officeDocument/2006/relationships/customXml" Target="../ink/ink901.xml"/><Relationship Id="rId131" Type="http://schemas.openxmlformats.org/officeDocument/2006/relationships/customXml" Target="../ink/ink909.xml"/><Relationship Id="rId136" Type="http://schemas.openxmlformats.org/officeDocument/2006/relationships/image" Target="../media/image907.png"/><Relationship Id="rId157" Type="http://schemas.openxmlformats.org/officeDocument/2006/relationships/customXml" Target="../ink/ink922.xml"/><Relationship Id="rId178" Type="http://schemas.openxmlformats.org/officeDocument/2006/relationships/image" Target="../media/image928.png"/><Relationship Id="rId61" Type="http://schemas.openxmlformats.org/officeDocument/2006/relationships/customXml" Target="../ink/ink875.xml"/><Relationship Id="rId82" Type="http://schemas.openxmlformats.org/officeDocument/2006/relationships/image" Target="../media/image879.png"/><Relationship Id="rId152" Type="http://schemas.openxmlformats.org/officeDocument/2006/relationships/image" Target="../media/image915.png"/><Relationship Id="rId173" Type="http://schemas.openxmlformats.org/officeDocument/2006/relationships/customXml" Target="../ink/ink930.xml"/><Relationship Id="rId19" Type="http://schemas.openxmlformats.org/officeDocument/2006/relationships/customXml" Target="../ink/ink854.xml"/><Relationship Id="rId14" Type="http://schemas.openxmlformats.org/officeDocument/2006/relationships/image" Target="../media/image845.png"/><Relationship Id="rId30" Type="http://schemas.openxmlformats.org/officeDocument/2006/relationships/image" Target="../media/image853.png"/><Relationship Id="rId35" Type="http://schemas.openxmlformats.org/officeDocument/2006/relationships/customXml" Target="../ink/ink862.xml"/><Relationship Id="rId56" Type="http://schemas.openxmlformats.org/officeDocument/2006/relationships/image" Target="../media/image866.png"/><Relationship Id="rId77" Type="http://schemas.openxmlformats.org/officeDocument/2006/relationships/customXml" Target="../ink/ink883.xml"/><Relationship Id="rId100" Type="http://schemas.openxmlformats.org/officeDocument/2006/relationships/image" Target="../media/image888.png"/><Relationship Id="rId105" Type="http://schemas.openxmlformats.org/officeDocument/2006/relationships/customXml" Target="../ink/ink897.xml"/><Relationship Id="rId126" Type="http://schemas.openxmlformats.org/officeDocument/2006/relationships/image" Target="../media/image902.png"/><Relationship Id="rId147" Type="http://schemas.openxmlformats.org/officeDocument/2006/relationships/customXml" Target="../ink/ink917.xml"/><Relationship Id="rId168" Type="http://schemas.openxmlformats.org/officeDocument/2006/relationships/image" Target="../media/image923.png"/><Relationship Id="rId8" Type="http://schemas.openxmlformats.org/officeDocument/2006/relationships/image" Target="../media/image842.png"/><Relationship Id="rId51" Type="http://schemas.openxmlformats.org/officeDocument/2006/relationships/customXml" Target="../ink/ink870.xml"/><Relationship Id="rId72" Type="http://schemas.openxmlformats.org/officeDocument/2006/relationships/image" Target="../media/image874.png"/><Relationship Id="rId93" Type="http://schemas.openxmlformats.org/officeDocument/2006/relationships/customXml" Target="../ink/ink891.xml"/><Relationship Id="rId98" Type="http://schemas.openxmlformats.org/officeDocument/2006/relationships/image" Target="../media/image887.png"/><Relationship Id="rId121" Type="http://schemas.openxmlformats.org/officeDocument/2006/relationships/customXml" Target="../ink/ink904.xml"/><Relationship Id="rId142" Type="http://schemas.openxmlformats.org/officeDocument/2006/relationships/image" Target="../media/image910.png"/><Relationship Id="rId163" Type="http://schemas.openxmlformats.org/officeDocument/2006/relationships/customXml" Target="../ink/ink925.xml"/><Relationship Id="rId184" Type="http://schemas.openxmlformats.org/officeDocument/2006/relationships/image" Target="../media/image931.png"/><Relationship Id="rId189" Type="http://schemas.openxmlformats.org/officeDocument/2006/relationships/customXml" Target="../ink/ink938.xml"/><Relationship Id="rId3" Type="http://schemas.openxmlformats.org/officeDocument/2006/relationships/customXml" Target="../ink/ink846.xml"/><Relationship Id="rId25" Type="http://schemas.openxmlformats.org/officeDocument/2006/relationships/customXml" Target="../ink/ink857.xml"/><Relationship Id="rId46" Type="http://schemas.openxmlformats.org/officeDocument/2006/relationships/image" Target="../media/image861.png"/><Relationship Id="rId67" Type="http://schemas.openxmlformats.org/officeDocument/2006/relationships/customXml" Target="../ink/ink878.xml"/><Relationship Id="rId116" Type="http://schemas.openxmlformats.org/officeDocument/2006/relationships/image" Target="../media/image897.png"/><Relationship Id="rId137" Type="http://schemas.openxmlformats.org/officeDocument/2006/relationships/customXml" Target="../ink/ink912.xml"/><Relationship Id="rId158" Type="http://schemas.openxmlformats.org/officeDocument/2006/relationships/image" Target="../media/image918.png"/><Relationship Id="rId20" Type="http://schemas.openxmlformats.org/officeDocument/2006/relationships/image" Target="../media/image848.png"/><Relationship Id="rId41" Type="http://schemas.openxmlformats.org/officeDocument/2006/relationships/customXml" Target="../ink/ink865.xml"/><Relationship Id="rId62" Type="http://schemas.openxmlformats.org/officeDocument/2006/relationships/image" Target="../media/image869.png"/><Relationship Id="rId83" Type="http://schemas.openxmlformats.org/officeDocument/2006/relationships/customXml" Target="../ink/ink886.xml"/><Relationship Id="rId88" Type="http://schemas.openxmlformats.org/officeDocument/2006/relationships/image" Target="../media/image882.png"/><Relationship Id="rId111" Type="http://schemas.openxmlformats.org/officeDocument/2006/relationships/image" Target="../media/image4.tmp"/><Relationship Id="rId132" Type="http://schemas.openxmlformats.org/officeDocument/2006/relationships/image" Target="../media/image905.png"/><Relationship Id="rId153" Type="http://schemas.openxmlformats.org/officeDocument/2006/relationships/customXml" Target="../ink/ink920.xml"/><Relationship Id="rId174" Type="http://schemas.openxmlformats.org/officeDocument/2006/relationships/image" Target="../media/image926.png"/><Relationship Id="rId179" Type="http://schemas.openxmlformats.org/officeDocument/2006/relationships/customXml" Target="../ink/ink933.xml"/><Relationship Id="rId190" Type="http://schemas.openxmlformats.org/officeDocument/2006/relationships/image" Target="../media/image934.png"/><Relationship Id="rId15" Type="http://schemas.openxmlformats.org/officeDocument/2006/relationships/customXml" Target="../ink/ink852.xml"/><Relationship Id="rId36" Type="http://schemas.openxmlformats.org/officeDocument/2006/relationships/image" Target="../media/image856.png"/><Relationship Id="rId57" Type="http://schemas.openxmlformats.org/officeDocument/2006/relationships/customXml" Target="../ink/ink873.xml"/><Relationship Id="rId106" Type="http://schemas.openxmlformats.org/officeDocument/2006/relationships/image" Target="../media/image891.png"/><Relationship Id="rId127" Type="http://schemas.openxmlformats.org/officeDocument/2006/relationships/customXml" Target="../ink/ink907.xml"/><Relationship Id="rId10" Type="http://schemas.openxmlformats.org/officeDocument/2006/relationships/image" Target="../media/image843.png"/><Relationship Id="rId31" Type="http://schemas.openxmlformats.org/officeDocument/2006/relationships/customXml" Target="../ink/ink860.xml"/><Relationship Id="rId52" Type="http://schemas.openxmlformats.org/officeDocument/2006/relationships/image" Target="../media/image864.png"/><Relationship Id="rId73" Type="http://schemas.openxmlformats.org/officeDocument/2006/relationships/customXml" Target="../ink/ink881.xml"/><Relationship Id="rId78" Type="http://schemas.openxmlformats.org/officeDocument/2006/relationships/image" Target="../media/image877.png"/><Relationship Id="rId94" Type="http://schemas.openxmlformats.org/officeDocument/2006/relationships/image" Target="../media/image885.png"/><Relationship Id="rId99" Type="http://schemas.openxmlformats.org/officeDocument/2006/relationships/customXml" Target="../ink/ink894.xml"/><Relationship Id="rId101" Type="http://schemas.openxmlformats.org/officeDocument/2006/relationships/customXml" Target="../ink/ink895.xml"/><Relationship Id="rId122" Type="http://schemas.openxmlformats.org/officeDocument/2006/relationships/image" Target="../media/image900.png"/><Relationship Id="rId143" Type="http://schemas.openxmlformats.org/officeDocument/2006/relationships/customXml" Target="../ink/ink915.xml"/><Relationship Id="rId148" Type="http://schemas.openxmlformats.org/officeDocument/2006/relationships/image" Target="../media/image913.png"/><Relationship Id="rId164" Type="http://schemas.openxmlformats.org/officeDocument/2006/relationships/image" Target="../media/image921.png"/><Relationship Id="rId169" Type="http://schemas.openxmlformats.org/officeDocument/2006/relationships/customXml" Target="../ink/ink928.xml"/><Relationship Id="rId185" Type="http://schemas.openxmlformats.org/officeDocument/2006/relationships/customXml" Target="../ink/ink936.xml"/><Relationship Id="rId4" Type="http://schemas.openxmlformats.org/officeDocument/2006/relationships/image" Target="../media/image840.png"/><Relationship Id="rId9" Type="http://schemas.openxmlformats.org/officeDocument/2006/relationships/customXml" Target="../ink/ink849.xml"/><Relationship Id="rId180" Type="http://schemas.openxmlformats.org/officeDocument/2006/relationships/image" Target="../media/image929.png"/><Relationship Id="rId26" Type="http://schemas.openxmlformats.org/officeDocument/2006/relationships/image" Target="../media/image851.png"/><Relationship Id="rId47" Type="http://schemas.openxmlformats.org/officeDocument/2006/relationships/customXml" Target="../ink/ink868.xml"/><Relationship Id="rId68" Type="http://schemas.openxmlformats.org/officeDocument/2006/relationships/image" Target="../media/image872.png"/><Relationship Id="rId89" Type="http://schemas.openxmlformats.org/officeDocument/2006/relationships/customXml" Target="../ink/ink889.xml"/><Relationship Id="rId112" Type="http://schemas.openxmlformats.org/officeDocument/2006/relationships/image" Target="../media/image75.tmp"/><Relationship Id="rId133" Type="http://schemas.openxmlformats.org/officeDocument/2006/relationships/customXml" Target="../ink/ink910.xml"/><Relationship Id="rId154" Type="http://schemas.openxmlformats.org/officeDocument/2006/relationships/image" Target="../media/image916.png"/><Relationship Id="rId175" Type="http://schemas.openxmlformats.org/officeDocument/2006/relationships/customXml" Target="../ink/ink931.xml"/><Relationship Id="rId16" Type="http://schemas.openxmlformats.org/officeDocument/2006/relationships/image" Target="../media/image846.png"/><Relationship Id="rId37" Type="http://schemas.openxmlformats.org/officeDocument/2006/relationships/customXml" Target="../ink/ink863.xml"/><Relationship Id="rId58" Type="http://schemas.openxmlformats.org/officeDocument/2006/relationships/image" Target="../media/image867.png"/><Relationship Id="rId79" Type="http://schemas.openxmlformats.org/officeDocument/2006/relationships/customXml" Target="../ink/ink884.xml"/><Relationship Id="rId102" Type="http://schemas.openxmlformats.org/officeDocument/2006/relationships/image" Target="../media/image889.png"/><Relationship Id="rId123" Type="http://schemas.openxmlformats.org/officeDocument/2006/relationships/customXml" Target="../ink/ink905.xml"/><Relationship Id="rId144" Type="http://schemas.openxmlformats.org/officeDocument/2006/relationships/image" Target="../media/image911.png"/><Relationship Id="rId90" Type="http://schemas.openxmlformats.org/officeDocument/2006/relationships/image" Target="../media/image883.png"/><Relationship Id="rId165" Type="http://schemas.openxmlformats.org/officeDocument/2006/relationships/customXml" Target="../ink/ink926.xml"/><Relationship Id="rId186" Type="http://schemas.openxmlformats.org/officeDocument/2006/relationships/image" Target="../media/image932.png"/><Relationship Id="rId27" Type="http://schemas.openxmlformats.org/officeDocument/2006/relationships/customXml" Target="../ink/ink858.xml"/><Relationship Id="rId48" Type="http://schemas.openxmlformats.org/officeDocument/2006/relationships/image" Target="../media/image862.png"/><Relationship Id="rId69" Type="http://schemas.openxmlformats.org/officeDocument/2006/relationships/customXml" Target="../ink/ink879.xml"/><Relationship Id="rId113" Type="http://schemas.openxmlformats.org/officeDocument/2006/relationships/customXml" Target="../ink/ink900.xml"/><Relationship Id="rId134" Type="http://schemas.openxmlformats.org/officeDocument/2006/relationships/image" Target="../media/image906.png"/><Relationship Id="rId80" Type="http://schemas.openxmlformats.org/officeDocument/2006/relationships/image" Target="../media/image878.png"/><Relationship Id="rId155" Type="http://schemas.openxmlformats.org/officeDocument/2006/relationships/customXml" Target="../ink/ink921.xml"/><Relationship Id="rId176" Type="http://schemas.openxmlformats.org/officeDocument/2006/relationships/image" Target="../media/image927.png"/><Relationship Id="rId17" Type="http://schemas.openxmlformats.org/officeDocument/2006/relationships/customXml" Target="../ink/ink853.xml"/><Relationship Id="rId38" Type="http://schemas.openxmlformats.org/officeDocument/2006/relationships/image" Target="../media/image857.png"/><Relationship Id="rId59" Type="http://schemas.openxmlformats.org/officeDocument/2006/relationships/customXml" Target="../ink/ink874.xml"/><Relationship Id="rId103" Type="http://schemas.openxmlformats.org/officeDocument/2006/relationships/customXml" Target="../ink/ink896.xml"/><Relationship Id="rId124" Type="http://schemas.openxmlformats.org/officeDocument/2006/relationships/image" Target="../media/image901.png"/><Relationship Id="rId70" Type="http://schemas.openxmlformats.org/officeDocument/2006/relationships/image" Target="../media/image873.png"/><Relationship Id="rId91" Type="http://schemas.openxmlformats.org/officeDocument/2006/relationships/customXml" Target="../ink/ink890.xml"/><Relationship Id="rId145" Type="http://schemas.openxmlformats.org/officeDocument/2006/relationships/customXml" Target="../ink/ink916.xml"/><Relationship Id="rId166" Type="http://schemas.openxmlformats.org/officeDocument/2006/relationships/image" Target="../media/image922.png"/><Relationship Id="rId187" Type="http://schemas.openxmlformats.org/officeDocument/2006/relationships/customXml" Target="../ink/ink937.xml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852.png"/><Relationship Id="rId49" Type="http://schemas.openxmlformats.org/officeDocument/2006/relationships/customXml" Target="../ink/ink869.xml"/><Relationship Id="rId114" Type="http://schemas.openxmlformats.org/officeDocument/2006/relationships/image" Target="../media/image896.png"/><Relationship Id="rId60" Type="http://schemas.openxmlformats.org/officeDocument/2006/relationships/image" Target="../media/image868.png"/><Relationship Id="rId81" Type="http://schemas.openxmlformats.org/officeDocument/2006/relationships/customXml" Target="../ink/ink885.xml"/><Relationship Id="rId135" Type="http://schemas.openxmlformats.org/officeDocument/2006/relationships/customXml" Target="../ink/ink911.xml"/><Relationship Id="rId156" Type="http://schemas.openxmlformats.org/officeDocument/2006/relationships/image" Target="../media/image917.png"/><Relationship Id="rId177" Type="http://schemas.openxmlformats.org/officeDocument/2006/relationships/customXml" Target="../ink/ink932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92.png"/><Relationship Id="rId299" Type="http://schemas.openxmlformats.org/officeDocument/2006/relationships/image" Target="../media/image952.png"/><Relationship Id="rId21" Type="http://schemas.openxmlformats.org/officeDocument/2006/relationships/customXml" Target="../ink/ink948.xml"/><Relationship Id="rId63" Type="http://schemas.openxmlformats.org/officeDocument/2006/relationships/image" Target="../media/image965.png"/><Relationship Id="rId159" Type="http://schemas.openxmlformats.org/officeDocument/2006/relationships/image" Target="../media/image1013.png"/><Relationship Id="rId170" Type="http://schemas.openxmlformats.org/officeDocument/2006/relationships/customXml" Target="../ink/ink1007.xml"/><Relationship Id="rId226" Type="http://schemas.openxmlformats.org/officeDocument/2006/relationships/customXml" Target="../ink/ink1035.xml"/><Relationship Id="rId268" Type="http://schemas.openxmlformats.org/officeDocument/2006/relationships/customXml" Target="../ink/ink1056.xml"/><Relationship Id="rId32" Type="http://schemas.openxmlformats.org/officeDocument/2006/relationships/customXml" Target="../ink/ink953.xml"/><Relationship Id="rId74" Type="http://schemas.openxmlformats.org/officeDocument/2006/relationships/customXml" Target="../ink/ink959.xml"/><Relationship Id="rId128" Type="http://schemas.openxmlformats.org/officeDocument/2006/relationships/customXml" Target="../ink/ink986.xml"/><Relationship Id="rId5" Type="http://schemas.openxmlformats.org/officeDocument/2006/relationships/customXml" Target="../ink/ink940.xml"/><Relationship Id="rId95" Type="http://schemas.openxmlformats.org/officeDocument/2006/relationships/image" Target="../media/image981.png"/><Relationship Id="rId160" Type="http://schemas.openxmlformats.org/officeDocument/2006/relationships/customXml" Target="../ink/ink1002.xml"/><Relationship Id="rId181" Type="http://schemas.openxmlformats.org/officeDocument/2006/relationships/image" Target="../media/image1024.png"/><Relationship Id="rId216" Type="http://schemas.openxmlformats.org/officeDocument/2006/relationships/customXml" Target="../ink/ink1030.xml"/><Relationship Id="rId237" Type="http://schemas.openxmlformats.org/officeDocument/2006/relationships/image" Target="../media/image1051.png"/><Relationship Id="rId258" Type="http://schemas.openxmlformats.org/officeDocument/2006/relationships/customXml" Target="../ink/ink1051.xml"/><Relationship Id="rId279" Type="http://schemas.openxmlformats.org/officeDocument/2006/relationships/image" Target="../media/image601.png"/><Relationship Id="rId22" Type="http://schemas.openxmlformats.org/officeDocument/2006/relationships/image" Target="../media/image945.png"/><Relationship Id="rId64" Type="http://schemas.openxmlformats.org/officeDocument/2006/relationships/customXml" Target="../ink/ink954.xml"/><Relationship Id="rId118" Type="http://schemas.openxmlformats.org/officeDocument/2006/relationships/customXml" Target="../ink/ink981.xml"/><Relationship Id="rId139" Type="http://schemas.openxmlformats.org/officeDocument/2006/relationships/image" Target="../media/image1003.png"/><Relationship Id="rId290" Type="http://schemas.openxmlformats.org/officeDocument/2006/relationships/customXml" Target="../ink/ink1067.xml"/><Relationship Id="rId85" Type="http://schemas.openxmlformats.org/officeDocument/2006/relationships/image" Target="../media/image976.png"/><Relationship Id="rId150" Type="http://schemas.openxmlformats.org/officeDocument/2006/relationships/customXml" Target="../ink/ink997.xml"/><Relationship Id="rId171" Type="http://schemas.openxmlformats.org/officeDocument/2006/relationships/image" Target="../media/image1019.png"/><Relationship Id="rId192" Type="http://schemas.openxmlformats.org/officeDocument/2006/relationships/customXml" Target="../ink/ink1018.xml"/><Relationship Id="rId206" Type="http://schemas.openxmlformats.org/officeDocument/2006/relationships/customXml" Target="../ink/ink1025.xml"/><Relationship Id="rId227" Type="http://schemas.openxmlformats.org/officeDocument/2006/relationships/image" Target="../media/image1046.png"/><Relationship Id="rId248" Type="http://schemas.openxmlformats.org/officeDocument/2006/relationships/customXml" Target="../ink/ink1046.xml"/><Relationship Id="rId269" Type="http://schemas.openxmlformats.org/officeDocument/2006/relationships/image" Target="../media/image521.png"/><Relationship Id="rId12" Type="http://schemas.openxmlformats.org/officeDocument/2006/relationships/image" Target="../media/image940.png"/><Relationship Id="rId108" Type="http://schemas.openxmlformats.org/officeDocument/2006/relationships/customXml" Target="../ink/ink976.xml"/><Relationship Id="rId129" Type="http://schemas.openxmlformats.org/officeDocument/2006/relationships/image" Target="../media/image998.png"/><Relationship Id="rId280" Type="http://schemas.openxmlformats.org/officeDocument/2006/relationships/customXml" Target="../ink/ink1062.xml"/><Relationship Id="rId75" Type="http://schemas.openxmlformats.org/officeDocument/2006/relationships/image" Target="../media/image971.png"/><Relationship Id="rId96" Type="http://schemas.openxmlformats.org/officeDocument/2006/relationships/customXml" Target="../ink/ink970.xml"/><Relationship Id="rId140" Type="http://schemas.openxmlformats.org/officeDocument/2006/relationships/customXml" Target="../ink/ink992.xml"/><Relationship Id="rId161" Type="http://schemas.openxmlformats.org/officeDocument/2006/relationships/image" Target="../media/image1014.png"/><Relationship Id="rId182" Type="http://schemas.openxmlformats.org/officeDocument/2006/relationships/customXml" Target="../ink/ink1013.xml"/><Relationship Id="rId217" Type="http://schemas.openxmlformats.org/officeDocument/2006/relationships/image" Target="../media/image1042.png"/><Relationship Id="rId6" Type="http://schemas.openxmlformats.org/officeDocument/2006/relationships/image" Target="../media/image937.png"/><Relationship Id="rId238" Type="http://schemas.openxmlformats.org/officeDocument/2006/relationships/customXml" Target="../ink/ink1041.xml"/><Relationship Id="rId259" Type="http://schemas.openxmlformats.org/officeDocument/2006/relationships/image" Target="../media/image136.png"/><Relationship Id="rId23" Type="http://schemas.openxmlformats.org/officeDocument/2006/relationships/customXml" Target="../ink/ink949.xml"/><Relationship Id="rId119" Type="http://schemas.openxmlformats.org/officeDocument/2006/relationships/image" Target="../media/image993.png"/><Relationship Id="rId270" Type="http://schemas.openxmlformats.org/officeDocument/2006/relationships/customXml" Target="../ink/ink1057.xml"/><Relationship Id="rId291" Type="http://schemas.openxmlformats.org/officeDocument/2006/relationships/image" Target="../media/image895.png"/><Relationship Id="rId65" Type="http://schemas.openxmlformats.org/officeDocument/2006/relationships/image" Target="../media/image966.png"/><Relationship Id="rId86" Type="http://schemas.openxmlformats.org/officeDocument/2006/relationships/customXml" Target="../ink/ink965.xml"/><Relationship Id="rId130" Type="http://schemas.openxmlformats.org/officeDocument/2006/relationships/customXml" Target="../ink/ink987.xml"/><Relationship Id="rId151" Type="http://schemas.openxmlformats.org/officeDocument/2006/relationships/image" Target="../media/image1009.png"/><Relationship Id="rId172" Type="http://schemas.openxmlformats.org/officeDocument/2006/relationships/customXml" Target="../ink/ink1008.xml"/><Relationship Id="rId193" Type="http://schemas.openxmlformats.org/officeDocument/2006/relationships/image" Target="../media/image1030.png"/><Relationship Id="rId207" Type="http://schemas.openxmlformats.org/officeDocument/2006/relationships/image" Target="../media/image1037.png"/><Relationship Id="rId228" Type="http://schemas.openxmlformats.org/officeDocument/2006/relationships/customXml" Target="../ink/ink1036.xml"/><Relationship Id="rId249" Type="http://schemas.openxmlformats.org/officeDocument/2006/relationships/image" Target="../media/image1057.png"/><Relationship Id="rId13" Type="http://schemas.openxmlformats.org/officeDocument/2006/relationships/customXml" Target="../ink/ink944.xml"/><Relationship Id="rId109" Type="http://schemas.openxmlformats.org/officeDocument/2006/relationships/image" Target="../media/image988.png"/><Relationship Id="rId260" Type="http://schemas.openxmlformats.org/officeDocument/2006/relationships/customXml" Target="../ink/ink1052.xml"/><Relationship Id="rId281" Type="http://schemas.openxmlformats.org/officeDocument/2006/relationships/image" Target="../media/image602.png"/><Relationship Id="rId76" Type="http://schemas.openxmlformats.org/officeDocument/2006/relationships/customXml" Target="../ink/ink960.xml"/><Relationship Id="rId97" Type="http://schemas.openxmlformats.org/officeDocument/2006/relationships/image" Target="../media/image982.png"/><Relationship Id="rId120" Type="http://schemas.openxmlformats.org/officeDocument/2006/relationships/customXml" Target="../ink/ink982.xml"/><Relationship Id="rId141" Type="http://schemas.openxmlformats.org/officeDocument/2006/relationships/image" Target="../media/image1004.png"/><Relationship Id="rId7" Type="http://schemas.openxmlformats.org/officeDocument/2006/relationships/customXml" Target="../ink/ink941.xml"/><Relationship Id="rId162" Type="http://schemas.openxmlformats.org/officeDocument/2006/relationships/customXml" Target="../ink/ink1003.xml"/><Relationship Id="rId183" Type="http://schemas.openxmlformats.org/officeDocument/2006/relationships/image" Target="../media/image1025.png"/><Relationship Id="rId218" Type="http://schemas.openxmlformats.org/officeDocument/2006/relationships/customXml" Target="../ink/ink1031.xml"/><Relationship Id="rId239" Type="http://schemas.openxmlformats.org/officeDocument/2006/relationships/image" Target="../media/image1052.png"/><Relationship Id="rId250" Type="http://schemas.openxmlformats.org/officeDocument/2006/relationships/customXml" Target="../ink/ink1047.xml"/><Relationship Id="rId271" Type="http://schemas.openxmlformats.org/officeDocument/2006/relationships/image" Target="../media/image562.png"/><Relationship Id="rId292" Type="http://schemas.openxmlformats.org/officeDocument/2006/relationships/customXml" Target="../ink/ink1068.xml"/><Relationship Id="rId24" Type="http://schemas.openxmlformats.org/officeDocument/2006/relationships/image" Target="../media/image946.png"/><Relationship Id="rId66" Type="http://schemas.openxmlformats.org/officeDocument/2006/relationships/customXml" Target="../ink/ink955.xml"/><Relationship Id="rId87" Type="http://schemas.openxmlformats.org/officeDocument/2006/relationships/image" Target="../media/image977.png"/><Relationship Id="rId110" Type="http://schemas.openxmlformats.org/officeDocument/2006/relationships/customXml" Target="../ink/ink977.xml"/><Relationship Id="rId131" Type="http://schemas.openxmlformats.org/officeDocument/2006/relationships/image" Target="../media/image999.png"/><Relationship Id="rId152" Type="http://schemas.openxmlformats.org/officeDocument/2006/relationships/customXml" Target="../ink/ink998.xml"/><Relationship Id="rId173" Type="http://schemas.openxmlformats.org/officeDocument/2006/relationships/image" Target="../media/image1020.png"/><Relationship Id="rId194" Type="http://schemas.openxmlformats.org/officeDocument/2006/relationships/customXml" Target="../ink/ink1019.xml"/><Relationship Id="rId208" Type="http://schemas.openxmlformats.org/officeDocument/2006/relationships/customXml" Target="../ink/ink1026.xml"/><Relationship Id="rId229" Type="http://schemas.openxmlformats.org/officeDocument/2006/relationships/image" Target="../media/image1047.png"/><Relationship Id="rId240" Type="http://schemas.openxmlformats.org/officeDocument/2006/relationships/customXml" Target="../ink/ink1042.xml"/><Relationship Id="rId261" Type="http://schemas.openxmlformats.org/officeDocument/2006/relationships/image" Target="../media/image352.png"/><Relationship Id="rId14" Type="http://schemas.openxmlformats.org/officeDocument/2006/relationships/image" Target="../media/image941.png"/><Relationship Id="rId77" Type="http://schemas.openxmlformats.org/officeDocument/2006/relationships/image" Target="../media/image972.png"/><Relationship Id="rId100" Type="http://schemas.openxmlformats.org/officeDocument/2006/relationships/customXml" Target="../ink/ink972.xml"/><Relationship Id="rId282" Type="http://schemas.openxmlformats.org/officeDocument/2006/relationships/customXml" Target="../ink/ink1063.xml"/><Relationship Id="rId8" Type="http://schemas.openxmlformats.org/officeDocument/2006/relationships/image" Target="../media/image938.png"/><Relationship Id="rId98" Type="http://schemas.openxmlformats.org/officeDocument/2006/relationships/customXml" Target="../ink/ink971.xml"/><Relationship Id="rId121" Type="http://schemas.openxmlformats.org/officeDocument/2006/relationships/image" Target="../media/image994.png"/><Relationship Id="rId142" Type="http://schemas.openxmlformats.org/officeDocument/2006/relationships/customXml" Target="../ink/ink993.xml"/><Relationship Id="rId163" Type="http://schemas.openxmlformats.org/officeDocument/2006/relationships/image" Target="../media/image1015.png"/><Relationship Id="rId184" Type="http://schemas.openxmlformats.org/officeDocument/2006/relationships/customXml" Target="../ink/ink1014.xml"/><Relationship Id="rId219" Type="http://schemas.openxmlformats.org/officeDocument/2006/relationships/image" Target="../media/image1043.png"/><Relationship Id="rId230" Type="http://schemas.openxmlformats.org/officeDocument/2006/relationships/customXml" Target="../ink/ink1037.xml"/><Relationship Id="rId251" Type="http://schemas.openxmlformats.org/officeDocument/2006/relationships/image" Target="../media/image1058.png"/><Relationship Id="rId25" Type="http://schemas.openxmlformats.org/officeDocument/2006/relationships/customXml" Target="../ink/ink950.xml"/><Relationship Id="rId67" Type="http://schemas.openxmlformats.org/officeDocument/2006/relationships/image" Target="../media/image967.png"/><Relationship Id="rId272" Type="http://schemas.openxmlformats.org/officeDocument/2006/relationships/customXml" Target="../ink/ink1058.xml"/><Relationship Id="rId293" Type="http://schemas.openxmlformats.org/officeDocument/2006/relationships/image" Target="../media/image949.png"/><Relationship Id="rId88" Type="http://schemas.openxmlformats.org/officeDocument/2006/relationships/customXml" Target="../ink/ink966.xml"/><Relationship Id="rId111" Type="http://schemas.openxmlformats.org/officeDocument/2006/relationships/image" Target="../media/image989.png"/><Relationship Id="rId132" Type="http://schemas.openxmlformats.org/officeDocument/2006/relationships/customXml" Target="../ink/ink988.xml"/><Relationship Id="rId153" Type="http://schemas.openxmlformats.org/officeDocument/2006/relationships/image" Target="../media/image1010.png"/><Relationship Id="rId174" Type="http://schemas.openxmlformats.org/officeDocument/2006/relationships/customXml" Target="../ink/ink1009.xml"/><Relationship Id="rId195" Type="http://schemas.openxmlformats.org/officeDocument/2006/relationships/image" Target="../media/image1031.png"/><Relationship Id="rId209" Type="http://schemas.openxmlformats.org/officeDocument/2006/relationships/image" Target="../media/image1038.png"/><Relationship Id="rId220" Type="http://schemas.openxmlformats.org/officeDocument/2006/relationships/customXml" Target="../ink/ink1032.xml"/><Relationship Id="rId241" Type="http://schemas.openxmlformats.org/officeDocument/2006/relationships/image" Target="../media/image1053.png"/><Relationship Id="rId15" Type="http://schemas.openxmlformats.org/officeDocument/2006/relationships/customXml" Target="../ink/ink945.xml"/><Relationship Id="rId262" Type="http://schemas.openxmlformats.org/officeDocument/2006/relationships/customXml" Target="../ink/ink1053.xml"/><Relationship Id="rId283" Type="http://schemas.openxmlformats.org/officeDocument/2006/relationships/image" Target="../media/image622.png"/><Relationship Id="rId78" Type="http://schemas.openxmlformats.org/officeDocument/2006/relationships/customXml" Target="../ink/ink961.xml"/><Relationship Id="rId99" Type="http://schemas.openxmlformats.org/officeDocument/2006/relationships/image" Target="../media/image983.png"/><Relationship Id="rId101" Type="http://schemas.openxmlformats.org/officeDocument/2006/relationships/image" Target="../media/image984.png"/><Relationship Id="rId122" Type="http://schemas.openxmlformats.org/officeDocument/2006/relationships/customXml" Target="../ink/ink983.xml"/><Relationship Id="rId143" Type="http://schemas.openxmlformats.org/officeDocument/2006/relationships/image" Target="../media/image1005.png"/><Relationship Id="rId164" Type="http://schemas.openxmlformats.org/officeDocument/2006/relationships/customXml" Target="../ink/ink1004.xml"/><Relationship Id="rId185" Type="http://schemas.openxmlformats.org/officeDocument/2006/relationships/image" Target="../media/image1026.png"/><Relationship Id="rId9" Type="http://schemas.openxmlformats.org/officeDocument/2006/relationships/customXml" Target="../ink/ink942.xml"/><Relationship Id="rId210" Type="http://schemas.openxmlformats.org/officeDocument/2006/relationships/customXml" Target="../ink/ink1027.xml"/><Relationship Id="rId26" Type="http://schemas.openxmlformats.org/officeDocument/2006/relationships/image" Target="../media/image947.png"/><Relationship Id="rId231" Type="http://schemas.openxmlformats.org/officeDocument/2006/relationships/image" Target="../media/image1048.png"/><Relationship Id="rId252" Type="http://schemas.openxmlformats.org/officeDocument/2006/relationships/customXml" Target="../ink/ink1048.xml"/><Relationship Id="rId273" Type="http://schemas.openxmlformats.org/officeDocument/2006/relationships/image" Target="../media/image585.png"/><Relationship Id="rId294" Type="http://schemas.openxmlformats.org/officeDocument/2006/relationships/customXml" Target="../ink/ink1069.xml"/><Relationship Id="rId68" Type="http://schemas.openxmlformats.org/officeDocument/2006/relationships/customXml" Target="../ink/ink956.xml"/><Relationship Id="rId89" Type="http://schemas.openxmlformats.org/officeDocument/2006/relationships/image" Target="../media/image978.png"/><Relationship Id="rId112" Type="http://schemas.openxmlformats.org/officeDocument/2006/relationships/customXml" Target="../ink/ink978.xml"/><Relationship Id="rId133" Type="http://schemas.openxmlformats.org/officeDocument/2006/relationships/image" Target="../media/image1000.png"/><Relationship Id="rId154" Type="http://schemas.openxmlformats.org/officeDocument/2006/relationships/customXml" Target="../ink/ink999.xml"/><Relationship Id="rId175" Type="http://schemas.openxmlformats.org/officeDocument/2006/relationships/image" Target="../media/image1021.png"/><Relationship Id="rId196" Type="http://schemas.openxmlformats.org/officeDocument/2006/relationships/customXml" Target="../ink/ink1020.xml"/><Relationship Id="rId200" Type="http://schemas.openxmlformats.org/officeDocument/2006/relationships/customXml" Target="../ink/ink1022.xml"/><Relationship Id="rId16" Type="http://schemas.openxmlformats.org/officeDocument/2006/relationships/image" Target="../media/image942.png"/><Relationship Id="rId221" Type="http://schemas.openxmlformats.org/officeDocument/2006/relationships/image" Target="../media/image822.png"/><Relationship Id="rId242" Type="http://schemas.openxmlformats.org/officeDocument/2006/relationships/customXml" Target="../ink/ink1043.xml"/><Relationship Id="rId263" Type="http://schemas.openxmlformats.org/officeDocument/2006/relationships/image" Target="../media/image353.png"/><Relationship Id="rId284" Type="http://schemas.openxmlformats.org/officeDocument/2006/relationships/customXml" Target="../ink/ink1064.xml"/><Relationship Id="rId79" Type="http://schemas.openxmlformats.org/officeDocument/2006/relationships/image" Target="../media/image973.png"/><Relationship Id="rId102" Type="http://schemas.openxmlformats.org/officeDocument/2006/relationships/customXml" Target="../ink/ink973.xml"/><Relationship Id="rId123" Type="http://schemas.openxmlformats.org/officeDocument/2006/relationships/image" Target="../media/image995.png"/><Relationship Id="rId144" Type="http://schemas.openxmlformats.org/officeDocument/2006/relationships/customXml" Target="../ink/ink994.xml"/><Relationship Id="rId90" Type="http://schemas.openxmlformats.org/officeDocument/2006/relationships/customXml" Target="../ink/ink967.xml"/><Relationship Id="rId165" Type="http://schemas.openxmlformats.org/officeDocument/2006/relationships/image" Target="../media/image1016.png"/><Relationship Id="rId186" Type="http://schemas.openxmlformats.org/officeDocument/2006/relationships/customXml" Target="../ink/ink1015.xml"/><Relationship Id="rId211" Type="http://schemas.openxmlformats.org/officeDocument/2006/relationships/image" Target="../media/image1039.png"/><Relationship Id="rId232" Type="http://schemas.openxmlformats.org/officeDocument/2006/relationships/customXml" Target="../ink/ink1038.xml"/><Relationship Id="rId253" Type="http://schemas.openxmlformats.org/officeDocument/2006/relationships/image" Target="../media/image124.png"/><Relationship Id="rId274" Type="http://schemas.openxmlformats.org/officeDocument/2006/relationships/customXml" Target="../ink/ink1059.xml"/><Relationship Id="rId295" Type="http://schemas.openxmlformats.org/officeDocument/2006/relationships/image" Target="../media/image950.png"/><Relationship Id="rId27" Type="http://schemas.openxmlformats.org/officeDocument/2006/relationships/customXml" Target="../ink/ink951.xml"/><Relationship Id="rId69" Type="http://schemas.openxmlformats.org/officeDocument/2006/relationships/image" Target="../media/image968.png"/><Relationship Id="rId113" Type="http://schemas.openxmlformats.org/officeDocument/2006/relationships/image" Target="../media/image990.png"/><Relationship Id="rId134" Type="http://schemas.openxmlformats.org/officeDocument/2006/relationships/customXml" Target="../ink/ink989.xml"/><Relationship Id="rId80" Type="http://schemas.openxmlformats.org/officeDocument/2006/relationships/customXml" Target="../ink/ink962.xml"/><Relationship Id="rId155" Type="http://schemas.openxmlformats.org/officeDocument/2006/relationships/image" Target="../media/image1011.png"/><Relationship Id="rId176" Type="http://schemas.openxmlformats.org/officeDocument/2006/relationships/customXml" Target="../ink/ink1010.xml"/><Relationship Id="rId197" Type="http://schemas.openxmlformats.org/officeDocument/2006/relationships/image" Target="../media/image1032.png"/><Relationship Id="rId201" Type="http://schemas.openxmlformats.org/officeDocument/2006/relationships/image" Target="../media/image1034.png"/><Relationship Id="rId222" Type="http://schemas.openxmlformats.org/officeDocument/2006/relationships/customXml" Target="../ink/ink1033.xml"/><Relationship Id="rId243" Type="http://schemas.openxmlformats.org/officeDocument/2006/relationships/image" Target="../media/image1054.png"/><Relationship Id="rId264" Type="http://schemas.openxmlformats.org/officeDocument/2006/relationships/customXml" Target="../ink/ink1054.xml"/><Relationship Id="rId285" Type="http://schemas.openxmlformats.org/officeDocument/2006/relationships/image" Target="../media/image638.png"/><Relationship Id="rId17" Type="http://schemas.openxmlformats.org/officeDocument/2006/relationships/customXml" Target="../ink/ink946.xml"/><Relationship Id="rId103" Type="http://schemas.openxmlformats.org/officeDocument/2006/relationships/image" Target="../media/image985.png"/><Relationship Id="rId124" Type="http://schemas.openxmlformats.org/officeDocument/2006/relationships/customXml" Target="../ink/ink984.xml"/><Relationship Id="rId70" Type="http://schemas.openxmlformats.org/officeDocument/2006/relationships/customXml" Target="../ink/ink957.xml"/><Relationship Id="rId91" Type="http://schemas.openxmlformats.org/officeDocument/2006/relationships/image" Target="../media/image979.png"/><Relationship Id="rId145" Type="http://schemas.openxmlformats.org/officeDocument/2006/relationships/image" Target="../media/image1006.png"/><Relationship Id="rId166" Type="http://schemas.openxmlformats.org/officeDocument/2006/relationships/customXml" Target="../ink/ink1005.xml"/><Relationship Id="rId187" Type="http://schemas.openxmlformats.org/officeDocument/2006/relationships/image" Target="../media/image102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28.xml"/><Relationship Id="rId233" Type="http://schemas.openxmlformats.org/officeDocument/2006/relationships/image" Target="../media/image1049.png"/><Relationship Id="rId254" Type="http://schemas.openxmlformats.org/officeDocument/2006/relationships/customXml" Target="../ink/ink1049.xml"/><Relationship Id="rId28" Type="http://schemas.openxmlformats.org/officeDocument/2006/relationships/image" Target="../media/image948.png"/><Relationship Id="rId114" Type="http://schemas.openxmlformats.org/officeDocument/2006/relationships/customXml" Target="../ink/ink979.xml"/><Relationship Id="rId275" Type="http://schemas.openxmlformats.org/officeDocument/2006/relationships/image" Target="../media/image599.png"/><Relationship Id="rId296" Type="http://schemas.openxmlformats.org/officeDocument/2006/relationships/customXml" Target="../ink/ink1070.xml"/><Relationship Id="rId300" Type="http://schemas.openxmlformats.org/officeDocument/2006/relationships/customXml" Target="../ink/ink1072.xml"/><Relationship Id="rId81" Type="http://schemas.openxmlformats.org/officeDocument/2006/relationships/image" Target="../media/image974.png"/><Relationship Id="rId135" Type="http://schemas.openxmlformats.org/officeDocument/2006/relationships/image" Target="../media/image1001.png"/><Relationship Id="rId156" Type="http://schemas.openxmlformats.org/officeDocument/2006/relationships/customXml" Target="../ink/ink1000.xml"/><Relationship Id="rId177" Type="http://schemas.openxmlformats.org/officeDocument/2006/relationships/image" Target="../media/image1022.png"/><Relationship Id="rId198" Type="http://schemas.openxmlformats.org/officeDocument/2006/relationships/customXml" Target="../ink/ink1021.xml"/><Relationship Id="rId202" Type="http://schemas.openxmlformats.org/officeDocument/2006/relationships/customXml" Target="../ink/ink1023.xml"/><Relationship Id="rId223" Type="http://schemas.openxmlformats.org/officeDocument/2006/relationships/image" Target="../media/image1044.png"/><Relationship Id="rId244" Type="http://schemas.openxmlformats.org/officeDocument/2006/relationships/customXml" Target="../ink/ink1044.xml"/><Relationship Id="rId18" Type="http://schemas.openxmlformats.org/officeDocument/2006/relationships/image" Target="../media/image943.png"/><Relationship Id="rId265" Type="http://schemas.openxmlformats.org/officeDocument/2006/relationships/image" Target="../media/image509.png"/><Relationship Id="rId286" Type="http://schemas.openxmlformats.org/officeDocument/2006/relationships/customXml" Target="../ink/ink1065.xml"/><Relationship Id="rId104" Type="http://schemas.openxmlformats.org/officeDocument/2006/relationships/customXml" Target="../ink/ink974.xml"/><Relationship Id="rId125" Type="http://schemas.openxmlformats.org/officeDocument/2006/relationships/image" Target="../media/image996.png"/><Relationship Id="rId146" Type="http://schemas.openxmlformats.org/officeDocument/2006/relationships/customXml" Target="../ink/ink995.xml"/><Relationship Id="rId167" Type="http://schemas.openxmlformats.org/officeDocument/2006/relationships/image" Target="../media/image1017.png"/><Relationship Id="rId188" Type="http://schemas.openxmlformats.org/officeDocument/2006/relationships/customXml" Target="../ink/ink1016.xml"/><Relationship Id="rId71" Type="http://schemas.openxmlformats.org/officeDocument/2006/relationships/image" Target="../media/image969.png"/><Relationship Id="rId92" Type="http://schemas.openxmlformats.org/officeDocument/2006/relationships/customXml" Target="../ink/ink968.xml"/><Relationship Id="rId213" Type="http://schemas.openxmlformats.org/officeDocument/2006/relationships/image" Target="../media/image1040.png"/><Relationship Id="rId234" Type="http://schemas.openxmlformats.org/officeDocument/2006/relationships/customXml" Target="../ink/ink1039.xml"/><Relationship Id="rId2" Type="http://schemas.openxmlformats.org/officeDocument/2006/relationships/image" Target="../media/image76.tmp"/><Relationship Id="rId29" Type="http://schemas.openxmlformats.org/officeDocument/2006/relationships/customXml" Target="../ink/ink952.xml"/><Relationship Id="rId255" Type="http://schemas.openxmlformats.org/officeDocument/2006/relationships/image" Target="../media/image125.png"/><Relationship Id="rId276" Type="http://schemas.openxmlformats.org/officeDocument/2006/relationships/customXml" Target="../ink/ink1060.xml"/><Relationship Id="rId297" Type="http://schemas.openxmlformats.org/officeDocument/2006/relationships/image" Target="../media/image951.png"/><Relationship Id="rId115" Type="http://schemas.openxmlformats.org/officeDocument/2006/relationships/image" Target="../media/image991.png"/><Relationship Id="rId136" Type="http://schemas.openxmlformats.org/officeDocument/2006/relationships/customXml" Target="../ink/ink990.xml"/><Relationship Id="rId157" Type="http://schemas.openxmlformats.org/officeDocument/2006/relationships/image" Target="../media/image1012.png"/><Relationship Id="rId178" Type="http://schemas.openxmlformats.org/officeDocument/2006/relationships/customXml" Target="../ink/ink1011.xml"/><Relationship Id="rId301" Type="http://schemas.openxmlformats.org/officeDocument/2006/relationships/image" Target="../media/image953.png"/><Relationship Id="rId82" Type="http://schemas.openxmlformats.org/officeDocument/2006/relationships/customXml" Target="../ink/ink963.xml"/><Relationship Id="rId199" Type="http://schemas.openxmlformats.org/officeDocument/2006/relationships/image" Target="../media/image1033.png"/><Relationship Id="rId203" Type="http://schemas.openxmlformats.org/officeDocument/2006/relationships/image" Target="../media/image1035.png"/><Relationship Id="rId19" Type="http://schemas.openxmlformats.org/officeDocument/2006/relationships/customXml" Target="../ink/ink947.xml"/><Relationship Id="rId224" Type="http://schemas.openxmlformats.org/officeDocument/2006/relationships/customXml" Target="../ink/ink1034.xml"/><Relationship Id="rId245" Type="http://schemas.openxmlformats.org/officeDocument/2006/relationships/image" Target="../media/image1055.png"/><Relationship Id="rId266" Type="http://schemas.openxmlformats.org/officeDocument/2006/relationships/customXml" Target="../ink/ink1055.xml"/><Relationship Id="rId287" Type="http://schemas.openxmlformats.org/officeDocument/2006/relationships/image" Target="../media/image676.png"/><Relationship Id="rId30" Type="http://schemas.openxmlformats.org/officeDocument/2006/relationships/image" Target="../media/image467.png"/><Relationship Id="rId105" Type="http://schemas.openxmlformats.org/officeDocument/2006/relationships/image" Target="../media/image986.png"/><Relationship Id="rId126" Type="http://schemas.openxmlformats.org/officeDocument/2006/relationships/customXml" Target="../ink/ink985.xml"/><Relationship Id="rId147" Type="http://schemas.openxmlformats.org/officeDocument/2006/relationships/image" Target="../media/image1007.png"/><Relationship Id="rId168" Type="http://schemas.openxmlformats.org/officeDocument/2006/relationships/customXml" Target="../ink/ink1006.xml"/><Relationship Id="rId72" Type="http://schemas.openxmlformats.org/officeDocument/2006/relationships/customXml" Target="../ink/ink958.xml"/><Relationship Id="rId93" Type="http://schemas.openxmlformats.org/officeDocument/2006/relationships/image" Target="../media/image980.png"/><Relationship Id="rId189" Type="http://schemas.openxmlformats.org/officeDocument/2006/relationships/image" Target="../media/image1028.png"/><Relationship Id="rId3" Type="http://schemas.openxmlformats.org/officeDocument/2006/relationships/customXml" Target="../ink/ink939.xml"/><Relationship Id="rId214" Type="http://schemas.openxmlformats.org/officeDocument/2006/relationships/customXml" Target="../ink/ink1029.xml"/><Relationship Id="rId235" Type="http://schemas.openxmlformats.org/officeDocument/2006/relationships/image" Target="../media/image1050.png"/><Relationship Id="rId256" Type="http://schemas.openxmlformats.org/officeDocument/2006/relationships/customXml" Target="../ink/ink1050.xml"/><Relationship Id="rId277" Type="http://schemas.openxmlformats.org/officeDocument/2006/relationships/image" Target="../media/image600.png"/><Relationship Id="rId298" Type="http://schemas.openxmlformats.org/officeDocument/2006/relationships/customXml" Target="../ink/ink1071.xml"/><Relationship Id="rId116" Type="http://schemas.openxmlformats.org/officeDocument/2006/relationships/customXml" Target="../ink/ink980.xml"/><Relationship Id="rId137" Type="http://schemas.openxmlformats.org/officeDocument/2006/relationships/image" Target="../media/image1002.png"/><Relationship Id="rId158" Type="http://schemas.openxmlformats.org/officeDocument/2006/relationships/customXml" Target="../ink/ink1001.xml"/><Relationship Id="rId302" Type="http://schemas.openxmlformats.org/officeDocument/2006/relationships/customXml" Target="../ink/ink1073.xml"/><Relationship Id="rId20" Type="http://schemas.openxmlformats.org/officeDocument/2006/relationships/image" Target="../media/image944.png"/><Relationship Id="rId83" Type="http://schemas.openxmlformats.org/officeDocument/2006/relationships/image" Target="../media/image975.png"/><Relationship Id="rId179" Type="http://schemas.openxmlformats.org/officeDocument/2006/relationships/image" Target="../media/image1023.png"/><Relationship Id="rId190" Type="http://schemas.openxmlformats.org/officeDocument/2006/relationships/customXml" Target="../ink/ink1017.xml"/><Relationship Id="rId204" Type="http://schemas.openxmlformats.org/officeDocument/2006/relationships/customXml" Target="../ink/ink1024.xml"/><Relationship Id="rId225" Type="http://schemas.openxmlformats.org/officeDocument/2006/relationships/image" Target="../media/image1045.png"/><Relationship Id="rId246" Type="http://schemas.openxmlformats.org/officeDocument/2006/relationships/customXml" Target="../ink/ink1045.xml"/><Relationship Id="rId267" Type="http://schemas.openxmlformats.org/officeDocument/2006/relationships/image" Target="../media/image520.png"/><Relationship Id="rId288" Type="http://schemas.openxmlformats.org/officeDocument/2006/relationships/customXml" Target="../ink/ink1066.xml"/><Relationship Id="rId106" Type="http://schemas.openxmlformats.org/officeDocument/2006/relationships/customXml" Target="../ink/ink975.xml"/><Relationship Id="rId127" Type="http://schemas.openxmlformats.org/officeDocument/2006/relationships/image" Target="../media/image997.png"/><Relationship Id="rId10" Type="http://schemas.openxmlformats.org/officeDocument/2006/relationships/image" Target="../media/image939.png"/><Relationship Id="rId31" Type="http://schemas.openxmlformats.org/officeDocument/2006/relationships/image" Target="../media/image77.tmp"/><Relationship Id="rId73" Type="http://schemas.openxmlformats.org/officeDocument/2006/relationships/image" Target="../media/image970.png"/><Relationship Id="rId94" Type="http://schemas.openxmlformats.org/officeDocument/2006/relationships/customXml" Target="../ink/ink969.xml"/><Relationship Id="rId148" Type="http://schemas.openxmlformats.org/officeDocument/2006/relationships/customXml" Target="../ink/ink996.xml"/><Relationship Id="rId169" Type="http://schemas.openxmlformats.org/officeDocument/2006/relationships/image" Target="../media/image1018.png"/><Relationship Id="rId4" Type="http://schemas.openxmlformats.org/officeDocument/2006/relationships/image" Target="../media/image936.png"/><Relationship Id="rId180" Type="http://schemas.openxmlformats.org/officeDocument/2006/relationships/customXml" Target="../ink/ink1012.xml"/><Relationship Id="rId215" Type="http://schemas.openxmlformats.org/officeDocument/2006/relationships/image" Target="../media/image1041.png"/><Relationship Id="rId236" Type="http://schemas.openxmlformats.org/officeDocument/2006/relationships/customXml" Target="../ink/ink1040.xml"/><Relationship Id="rId257" Type="http://schemas.openxmlformats.org/officeDocument/2006/relationships/image" Target="../media/image126.png"/><Relationship Id="rId278" Type="http://schemas.openxmlformats.org/officeDocument/2006/relationships/customXml" Target="../ink/ink1061.xml"/><Relationship Id="rId303" Type="http://schemas.openxmlformats.org/officeDocument/2006/relationships/image" Target="../media/image954.png"/><Relationship Id="rId84" Type="http://schemas.openxmlformats.org/officeDocument/2006/relationships/customXml" Target="../ink/ink964.xml"/><Relationship Id="rId138" Type="http://schemas.openxmlformats.org/officeDocument/2006/relationships/customXml" Target="../ink/ink991.xml"/><Relationship Id="rId191" Type="http://schemas.openxmlformats.org/officeDocument/2006/relationships/image" Target="../media/image1029.png"/><Relationship Id="rId205" Type="http://schemas.openxmlformats.org/officeDocument/2006/relationships/image" Target="../media/image1036.png"/><Relationship Id="rId247" Type="http://schemas.openxmlformats.org/officeDocument/2006/relationships/image" Target="../media/image1056.png"/><Relationship Id="rId107" Type="http://schemas.openxmlformats.org/officeDocument/2006/relationships/image" Target="../media/image987.png"/><Relationship Id="rId289" Type="http://schemas.openxmlformats.org/officeDocument/2006/relationships/image" Target="../media/image894.png"/><Relationship Id="rId11" Type="http://schemas.openxmlformats.org/officeDocument/2006/relationships/customXml" Target="../ink/ink943.xml"/><Relationship Id="rId149" Type="http://schemas.openxmlformats.org/officeDocument/2006/relationships/image" Target="../media/image1008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10.png"/><Relationship Id="rId21" Type="http://schemas.openxmlformats.org/officeDocument/2006/relationships/customXml" Target="../ink/ink39.xml"/><Relationship Id="rId42" Type="http://schemas.openxmlformats.org/officeDocument/2006/relationships/image" Target="../media/image2310.png"/><Relationship Id="rId47" Type="http://schemas.openxmlformats.org/officeDocument/2006/relationships/customXml" Target="../ink/ink52.xml"/><Relationship Id="rId63" Type="http://schemas.openxmlformats.org/officeDocument/2006/relationships/customXml" Target="../ink/ink60.xml"/><Relationship Id="rId68" Type="http://schemas.openxmlformats.org/officeDocument/2006/relationships/image" Target="../media/image36.png"/><Relationship Id="rId84" Type="http://schemas.openxmlformats.org/officeDocument/2006/relationships/image" Target="../media/image44.png"/><Relationship Id="rId16" Type="http://schemas.openxmlformats.org/officeDocument/2006/relationships/image" Target="../media/image9.tmp"/><Relationship Id="rId11" Type="http://schemas.openxmlformats.org/officeDocument/2006/relationships/image" Target="../media/image720.png"/><Relationship Id="rId32" Type="http://schemas.openxmlformats.org/officeDocument/2006/relationships/image" Target="../media/image1810.png"/><Relationship Id="rId37" Type="http://schemas.openxmlformats.org/officeDocument/2006/relationships/customXml" Target="../ink/ink47.xml"/><Relationship Id="rId53" Type="http://schemas.openxmlformats.org/officeDocument/2006/relationships/customXml" Target="../ink/ink55.xml"/><Relationship Id="rId58" Type="http://schemas.openxmlformats.org/officeDocument/2006/relationships/image" Target="../media/image3110.png"/><Relationship Id="rId74" Type="http://schemas.openxmlformats.org/officeDocument/2006/relationships/image" Target="../media/image39.png"/><Relationship Id="rId79" Type="http://schemas.openxmlformats.org/officeDocument/2006/relationships/customXml" Target="../ink/ink68.xml"/><Relationship Id="rId5" Type="http://schemas.openxmlformats.org/officeDocument/2006/relationships/image" Target="../media/image8.tmp"/><Relationship Id="rId19" Type="http://schemas.openxmlformats.org/officeDocument/2006/relationships/customXml" Target="../ink/ink38.xml"/><Relationship Id="rId14" Type="http://schemas.openxmlformats.org/officeDocument/2006/relationships/customXml" Target="../ink/ink36.xml"/><Relationship Id="rId22" Type="http://schemas.openxmlformats.org/officeDocument/2006/relationships/image" Target="../media/image135.png"/><Relationship Id="rId27" Type="http://schemas.openxmlformats.org/officeDocument/2006/relationships/customXml" Target="../ink/ink42.xml"/><Relationship Id="rId30" Type="http://schemas.openxmlformats.org/officeDocument/2006/relationships/image" Target="../media/image1710.png"/><Relationship Id="rId35" Type="http://schemas.openxmlformats.org/officeDocument/2006/relationships/customXml" Target="../ink/ink46.xml"/><Relationship Id="rId43" Type="http://schemas.openxmlformats.org/officeDocument/2006/relationships/customXml" Target="../ink/ink50.xml"/><Relationship Id="rId48" Type="http://schemas.openxmlformats.org/officeDocument/2006/relationships/image" Target="../media/image2610.png"/><Relationship Id="rId56" Type="http://schemas.openxmlformats.org/officeDocument/2006/relationships/image" Target="../media/image3010.png"/><Relationship Id="rId64" Type="http://schemas.openxmlformats.org/officeDocument/2006/relationships/image" Target="../media/image34.png"/><Relationship Id="rId69" Type="http://schemas.openxmlformats.org/officeDocument/2006/relationships/customXml" Target="../ink/ink63.xml"/><Relationship Id="rId77" Type="http://schemas.openxmlformats.org/officeDocument/2006/relationships/customXml" Target="../ink/ink67.xml"/><Relationship Id="rId8" Type="http://schemas.openxmlformats.org/officeDocument/2006/relationships/customXml" Target="../ink/ink33.xml"/><Relationship Id="rId51" Type="http://schemas.openxmlformats.org/officeDocument/2006/relationships/customXml" Target="../ink/ink54.xml"/><Relationship Id="rId72" Type="http://schemas.openxmlformats.org/officeDocument/2006/relationships/image" Target="../media/image38.png"/><Relationship Id="rId80" Type="http://schemas.openxmlformats.org/officeDocument/2006/relationships/image" Target="../media/image42.png"/><Relationship Id="rId85" Type="http://schemas.openxmlformats.org/officeDocument/2006/relationships/customXml" Target="../ink/ink71.xml"/><Relationship Id="rId3" Type="http://schemas.openxmlformats.org/officeDocument/2006/relationships/image" Target="../media/image6.tmp"/><Relationship Id="rId12" Type="http://schemas.openxmlformats.org/officeDocument/2006/relationships/customXml" Target="../ink/ink35.xml"/><Relationship Id="rId17" Type="http://schemas.openxmlformats.org/officeDocument/2006/relationships/customXml" Target="../ink/ink37.xml"/><Relationship Id="rId25" Type="http://schemas.openxmlformats.org/officeDocument/2006/relationships/customXml" Target="../ink/ink41.xml"/><Relationship Id="rId33" Type="http://schemas.openxmlformats.org/officeDocument/2006/relationships/customXml" Target="../ink/ink45.xml"/><Relationship Id="rId38" Type="http://schemas.openxmlformats.org/officeDocument/2006/relationships/image" Target="../media/image2110.png"/><Relationship Id="rId46" Type="http://schemas.openxmlformats.org/officeDocument/2006/relationships/image" Target="../media/image2510.png"/><Relationship Id="rId59" Type="http://schemas.openxmlformats.org/officeDocument/2006/relationships/customXml" Target="../ink/ink58.xml"/><Relationship Id="rId67" Type="http://schemas.openxmlformats.org/officeDocument/2006/relationships/customXml" Target="../ink/ink62.xml"/><Relationship Id="rId20" Type="http://schemas.openxmlformats.org/officeDocument/2006/relationships/image" Target="../media/image123.png"/><Relationship Id="rId41" Type="http://schemas.openxmlformats.org/officeDocument/2006/relationships/customXml" Target="../ink/ink49.xml"/><Relationship Id="rId54" Type="http://schemas.openxmlformats.org/officeDocument/2006/relationships/image" Target="../media/image2910.png"/><Relationship Id="rId62" Type="http://schemas.openxmlformats.org/officeDocument/2006/relationships/image" Target="../media/image33.png"/><Relationship Id="rId70" Type="http://schemas.openxmlformats.org/officeDocument/2006/relationships/image" Target="../media/image37.png"/><Relationship Id="rId75" Type="http://schemas.openxmlformats.org/officeDocument/2006/relationships/customXml" Target="../ink/ink66.xml"/><Relationship Id="rId83" Type="http://schemas.openxmlformats.org/officeDocument/2006/relationships/customXml" Target="../ink/ink70.xml"/><Relationship Id="rId88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15" Type="http://schemas.openxmlformats.org/officeDocument/2006/relationships/image" Target="../media/image935.png"/><Relationship Id="rId23" Type="http://schemas.openxmlformats.org/officeDocument/2006/relationships/customXml" Target="../ink/ink40.xml"/><Relationship Id="rId28" Type="http://schemas.openxmlformats.org/officeDocument/2006/relationships/image" Target="../media/image1610.png"/><Relationship Id="rId36" Type="http://schemas.openxmlformats.org/officeDocument/2006/relationships/image" Target="../media/image2010.png"/><Relationship Id="rId49" Type="http://schemas.openxmlformats.org/officeDocument/2006/relationships/customXml" Target="../ink/ink53.xml"/><Relationship Id="rId57" Type="http://schemas.openxmlformats.org/officeDocument/2006/relationships/customXml" Target="../ink/ink57.xml"/><Relationship Id="rId10" Type="http://schemas.openxmlformats.org/officeDocument/2006/relationships/customXml" Target="../ink/ink34.xml"/><Relationship Id="rId31" Type="http://schemas.openxmlformats.org/officeDocument/2006/relationships/customXml" Target="../ink/ink44.xml"/><Relationship Id="rId44" Type="http://schemas.openxmlformats.org/officeDocument/2006/relationships/image" Target="../media/image2410.png"/><Relationship Id="rId52" Type="http://schemas.openxmlformats.org/officeDocument/2006/relationships/image" Target="../media/image2810.png"/><Relationship Id="rId60" Type="http://schemas.openxmlformats.org/officeDocument/2006/relationships/image" Target="../media/image32.png"/><Relationship Id="rId65" Type="http://schemas.openxmlformats.org/officeDocument/2006/relationships/customXml" Target="../ink/ink61.xml"/><Relationship Id="rId73" Type="http://schemas.openxmlformats.org/officeDocument/2006/relationships/customXml" Target="../ink/ink65.xml"/><Relationship Id="rId78" Type="http://schemas.openxmlformats.org/officeDocument/2006/relationships/image" Target="../media/image41.png"/><Relationship Id="rId81" Type="http://schemas.openxmlformats.org/officeDocument/2006/relationships/customXml" Target="../ink/ink69.xml"/><Relationship Id="rId86" Type="http://schemas.openxmlformats.org/officeDocument/2006/relationships/image" Target="../media/image45.png"/><Relationship Id="rId4" Type="http://schemas.openxmlformats.org/officeDocument/2006/relationships/image" Target="../media/image7.tmp"/><Relationship Id="rId9" Type="http://schemas.openxmlformats.org/officeDocument/2006/relationships/image" Target="../media/image610.png"/><Relationship Id="rId13" Type="http://schemas.openxmlformats.org/officeDocument/2006/relationships/image" Target="../media/image839.png"/><Relationship Id="rId18" Type="http://schemas.openxmlformats.org/officeDocument/2006/relationships/image" Target="../media/image1110.png"/><Relationship Id="rId39" Type="http://schemas.openxmlformats.org/officeDocument/2006/relationships/customXml" Target="../ink/ink48.xml"/><Relationship Id="rId34" Type="http://schemas.openxmlformats.org/officeDocument/2006/relationships/image" Target="../media/image1910.png"/><Relationship Id="rId50" Type="http://schemas.openxmlformats.org/officeDocument/2006/relationships/image" Target="../media/image270.png"/><Relationship Id="rId55" Type="http://schemas.openxmlformats.org/officeDocument/2006/relationships/customXml" Target="../ink/ink56.xml"/><Relationship Id="rId76" Type="http://schemas.openxmlformats.org/officeDocument/2006/relationships/image" Target="../media/image40.png"/><Relationship Id="rId7" Type="http://schemas.openxmlformats.org/officeDocument/2006/relationships/image" Target="../media/image519.png"/><Relationship Id="rId71" Type="http://schemas.openxmlformats.org/officeDocument/2006/relationships/customXml" Target="../ink/ink64.xml"/><Relationship Id="rId2" Type="http://schemas.openxmlformats.org/officeDocument/2006/relationships/image" Target="../media/image5.tmp"/><Relationship Id="rId29" Type="http://schemas.openxmlformats.org/officeDocument/2006/relationships/customXml" Target="../ink/ink43.xml"/><Relationship Id="rId24" Type="http://schemas.openxmlformats.org/officeDocument/2006/relationships/image" Target="../media/image1410.png"/><Relationship Id="rId40" Type="http://schemas.openxmlformats.org/officeDocument/2006/relationships/image" Target="../media/image2210.png"/><Relationship Id="rId45" Type="http://schemas.openxmlformats.org/officeDocument/2006/relationships/customXml" Target="../ink/ink51.xml"/><Relationship Id="rId66" Type="http://schemas.openxmlformats.org/officeDocument/2006/relationships/image" Target="../media/image35.png"/><Relationship Id="rId87" Type="http://schemas.openxmlformats.org/officeDocument/2006/relationships/customXml" Target="../ink/ink72.xml"/><Relationship Id="rId61" Type="http://schemas.openxmlformats.org/officeDocument/2006/relationships/customXml" Target="../ink/ink59.xml"/><Relationship Id="rId8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4.xml"/><Relationship Id="rId21" Type="http://schemas.openxmlformats.org/officeDocument/2006/relationships/image" Target="../media/image57.png"/><Relationship Id="rId42" Type="http://schemas.openxmlformats.org/officeDocument/2006/relationships/customXml" Target="../ink/ink92.xml"/><Relationship Id="rId47" Type="http://schemas.openxmlformats.org/officeDocument/2006/relationships/image" Target="../media/image70.png"/><Relationship Id="rId63" Type="http://schemas.openxmlformats.org/officeDocument/2006/relationships/image" Target="../media/image78.png"/><Relationship Id="rId68" Type="http://schemas.openxmlformats.org/officeDocument/2006/relationships/customXml" Target="../ink/ink105.xml"/><Relationship Id="rId84" Type="http://schemas.openxmlformats.org/officeDocument/2006/relationships/image" Target="../media/image47.png"/><Relationship Id="rId89" Type="http://schemas.openxmlformats.org/officeDocument/2006/relationships/customXml" Target="../ink/ink115.xml"/><Relationship Id="rId16" Type="http://schemas.openxmlformats.org/officeDocument/2006/relationships/customXml" Target="../ink/ink79.xml"/><Relationship Id="rId107" Type="http://schemas.openxmlformats.org/officeDocument/2006/relationships/customXml" Target="../ink/ink123.xml"/><Relationship Id="rId11" Type="http://schemas.openxmlformats.org/officeDocument/2006/relationships/image" Target="../media/image52.png"/><Relationship Id="rId32" Type="http://schemas.openxmlformats.org/officeDocument/2006/relationships/customXml" Target="../ink/ink87.xml"/><Relationship Id="rId37" Type="http://schemas.openxmlformats.org/officeDocument/2006/relationships/image" Target="../media/image65.png"/><Relationship Id="rId53" Type="http://schemas.openxmlformats.org/officeDocument/2006/relationships/image" Target="../media/image73.png"/><Relationship Id="rId58" Type="http://schemas.openxmlformats.org/officeDocument/2006/relationships/customXml" Target="../ink/ink100.xml"/><Relationship Id="rId74" Type="http://schemas.openxmlformats.org/officeDocument/2006/relationships/customXml" Target="../ink/ink108.xml"/><Relationship Id="rId79" Type="http://schemas.openxmlformats.org/officeDocument/2006/relationships/image" Target="../media/image86.png"/><Relationship Id="rId102" Type="http://schemas.openxmlformats.org/officeDocument/2006/relationships/customXml" Target="../ink/ink121.xml"/><Relationship Id="rId5" Type="http://schemas.openxmlformats.org/officeDocument/2006/relationships/image" Target="../media/image49.png"/><Relationship Id="rId90" Type="http://schemas.openxmlformats.org/officeDocument/2006/relationships/image" Target="../media/image92.png"/><Relationship Id="rId95" Type="http://schemas.openxmlformats.org/officeDocument/2006/relationships/customXml" Target="../ink/ink118.xml"/><Relationship Id="rId22" Type="http://schemas.openxmlformats.org/officeDocument/2006/relationships/customXml" Target="../ink/ink82.xml"/><Relationship Id="rId27" Type="http://schemas.openxmlformats.org/officeDocument/2006/relationships/image" Target="../media/image60.png"/><Relationship Id="rId43" Type="http://schemas.openxmlformats.org/officeDocument/2006/relationships/image" Target="../media/image68.png"/><Relationship Id="rId48" Type="http://schemas.openxmlformats.org/officeDocument/2006/relationships/customXml" Target="../ink/ink95.xml"/><Relationship Id="rId64" Type="http://schemas.openxmlformats.org/officeDocument/2006/relationships/customXml" Target="../ink/ink103.xml"/><Relationship Id="rId69" Type="http://schemas.openxmlformats.org/officeDocument/2006/relationships/image" Target="../media/image81.png"/><Relationship Id="rId80" Type="http://schemas.openxmlformats.org/officeDocument/2006/relationships/customXml" Target="../ink/ink111.xml"/><Relationship Id="rId85" Type="http://schemas.openxmlformats.org/officeDocument/2006/relationships/customXml" Target="../ink/ink113.xml"/><Relationship Id="rId12" Type="http://schemas.openxmlformats.org/officeDocument/2006/relationships/customXml" Target="../ink/ink77.xml"/><Relationship Id="rId17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customXml" Target="../ink/ink90.xml"/><Relationship Id="rId59" Type="http://schemas.openxmlformats.org/officeDocument/2006/relationships/image" Target="../media/image76.png"/><Relationship Id="rId103" Type="http://schemas.openxmlformats.org/officeDocument/2006/relationships/image" Target="../media/image99.png"/><Relationship Id="rId108" Type="http://schemas.openxmlformats.org/officeDocument/2006/relationships/image" Target="../media/image102.png"/><Relationship Id="rId54" Type="http://schemas.openxmlformats.org/officeDocument/2006/relationships/customXml" Target="../ink/ink98.xml"/><Relationship Id="rId70" Type="http://schemas.openxmlformats.org/officeDocument/2006/relationships/customXml" Target="../ink/ink106.xml"/><Relationship Id="rId75" Type="http://schemas.openxmlformats.org/officeDocument/2006/relationships/image" Target="../media/image84.png"/><Relationship Id="rId91" Type="http://schemas.openxmlformats.org/officeDocument/2006/relationships/customXml" Target="../ink/ink116.xml"/><Relationship Id="rId96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4.xml"/><Relationship Id="rId15" Type="http://schemas.openxmlformats.org/officeDocument/2006/relationships/image" Target="../media/image54.png"/><Relationship Id="rId23" Type="http://schemas.openxmlformats.org/officeDocument/2006/relationships/image" Target="../media/image58.png"/><Relationship Id="rId28" Type="http://schemas.openxmlformats.org/officeDocument/2006/relationships/customXml" Target="../ink/ink85.xml"/><Relationship Id="rId36" Type="http://schemas.openxmlformats.org/officeDocument/2006/relationships/customXml" Target="../ink/ink89.xml"/><Relationship Id="rId49" Type="http://schemas.openxmlformats.org/officeDocument/2006/relationships/image" Target="../media/image71.png"/><Relationship Id="rId57" Type="http://schemas.openxmlformats.org/officeDocument/2006/relationships/image" Target="../media/image75.png"/><Relationship Id="rId106" Type="http://schemas.openxmlformats.org/officeDocument/2006/relationships/image" Target="../media/image49.tmp"/><Relationship Id="rId10" Type="http://schemas.openxmlformats.org/officeDocument/2006/relationships/customXml" Target="../ink/ink76.xml"/><Relationship Id="rId31" Type="http://schemas.openxmlformats.org/officeDocument/2006/relationships/image" Target="../media/image62.png"/><Relationship Id="rId44" Type="http://schemas.openxmlformats.org/officeDocument/2006/relationships/customXml" Target="../ink/ink93.xml"/><Relationship Id="rId52" Type="http://schemas.openxmlformats.org/officeDocument/2006/relationships/customXml" Target="../ink/ink97.xml"/><Relationship Id="rId60" Type="http://schemas.openxmlformats.org/officeDocument/2006/relationships/customXml" Target="../ink/ink101.xml"/><Relationship Id="rId65" Type="http://schemas.openxmlformats.org/officeDocument/2006/relationships/image" Target="../media/image79.png"/><Relationship Id="rId73" Type="http://schemas.openxmlformats.org/officeDocument/2006/relationships/image" Target="../media/image83.png"/><Relationship Id="rId78" Type="http://schemas.openxmlformats.org/officeDocument/2006/relationships/customXml" Target="../ink/ink110.xml"/><Relationship Id="rId81" Type="http://schemas.openxmlformats.org/officeDocument/2006/relationships/image" Target="../media/image87.png"/><Relationship Id="rId86" Type="http://schemas.openxmlformats.org/officeDocument/2006/relationships/image" Target="../media/image90.png"/><Relationship Id="rId94" Type="http://schemas.openxmlformats.org/officeDocument/2006/relationships/image" Target="../media/image94.png"/><Relationship Id="rId99" Type="http://schemas.openxmlformats.org/officeDocument/2006/relationships/customXml" Target="../ink/ink120.xml"/><Relationship Id="rId101" Type="http://schemas.openxmlformats.org/officeDocument/2006/relationships/image" Target="../media/image48.tmp"/><Relationship Id="rId4" Type="http://schemas.openxmlformats.org/officeDocument/2006/relationships/customXml" Target="../ink/ink73.xml"/><Relationship Id="rId9" Type="http://schemas.openxmlformats.org/officeDocument/2006/relationships/image" Target="../media/image51.png"/><Relationship Id="rId13" Type="http://schemas.openxmlformats.org/officeDocument/2006/relationships/image" Target="../media/image53.png"/><Relationship Id="rId18" Type="http://schemas.openxmlformats.org/officeDocument/2006/relationships/customXml" Target="../ink/ink80.xml"/><Relationship Id="rId39" Type="http://schemas.openxmlformats.org/officeDocument/2006/relationships/image" Target="../media/image66.png"/><Relationship Id="rId109" Type="http://schemas.openxmlformats.org/officeDocument/2006/relationships/customXml" Target="../ink/ink124.xml"/><Relationship Id="rId34" Type="http://schemas.openxmlformats.org/officeDocument/2006/relationships/customXml" Target="../ink/ink88.xml"/><Relationship Id="rId50" Type="http://schemas.openxmlformats.org/officeDocument/2006/relationships/customXml" Target="../ink/ink96.xml"/><Relationship Id="rId55" Type="http://schemas.openxmlformats.org/officeDocument/2006/relationships/image" Target="../media/image74.png"/><Relationship Id="rId76" Type="http://schemas.openxmlformats.org/officeDocument/2006/relationships/customXml" Target="../ink/ink109.xml"/><Relationship Id="rId97" Type="http://schemas.openxmlformats.org/officeDocument/2006/relationships/customXml" Target="../ink/ink119.xml"/><Relationship Id="rId104" Type="http://schemas.openxmlformats.org/officeDocument/2006/relationships/customXml" Target="../ink/ink122.xml"/><Relationship Id="rId7" Type="http://schemas.openxmlformats.org/officeDocument/2006/relationships/image" Target="../media/image50.png"/><Relationship Id="rId71" Type="http://schemas.openxmlformats.org/officeDocument/2006/relationships/image" Target="../media/image82.png"/><Relationship Id="rId92" Type="http://schemas.openxmlformats.org/officeDocument/2006/relationships/image" Target="../media/image93.png"/><Relationship Id="rId2" Type="http://schemas.openxmlformats.org/officeDocument/2006/relationships/image" Target="../media/image1.tmp"/><Relationship Id="rId29" Type="http://schemas.openxmlformats.org/officeDocument/2006/relationships/image" Target="../media/image61.png"/><Relationship Id="rId24" Type="http://schemas.openxmlformats.org/officeDocument/2006/relationships/customXml" Target="../ink/ink83.xml"/><Relationship Id="rId40" Type="http://schemas.openxmlformats.org/officeDocument/2006/relationships/customXml" Target="../ink/ink91.xml"/><Relationship Id="rId45" Type="http://schemas.openxmlformats.org/officeDocument/2006/relationships/image" Target="../media/image69.png"/><Relationship Id="rId66" Type="http://schemas.openxmlformats.org/officeDocument/2006/relationships/customXml" Target="../ink/ink104.xml"/><Relationship Id="rId87" Type="http://schemas.openxmlformats.org/officeDocument/2006/relationships/customXml" Target="../ink/ink114.xml"/><Relationship Id="rId110" Type="http://schemas.openxmlformats.org/officeDocument/2006/relationships/image" Target="../media/image103.png"/><Relationship Id="rId61" Type="http://schemas.openxmlformats.org/officeDocument/2006/relationships/image" Target="../media/image77.png"/><Relationship Id="rId82" Type="http://schemas.openxmlformats.org/officeDocument/2006/relationships/customXml" Target="../ink/ink112.xml"/><Relationship Id="rId19" Type="http://schemas.openxmlformats.org/officeDocument/2006/relationships/image" Target="../media/image56.png"/><Relationship Id="rId14" Type="http://schemas.openxmlformats.org/officeDocument/2006/relationships/customXml" Target="../ink/ink78.xml"/><Relationship Id="rId30" Type="http://schemas.openxmlformats.org/officeDocument/2006/relationships/customXml" Target="../ink/ink86.xml"/><Relationship Id="rId35" Type="http://schemas.openxmlformats.org/officeDocument/2006/relationships/image" Target="../media/image64.png"/><Relationship Id="rId56" Type="http://schemas.openxmlformats.org/officeDocument/2006/relationships/customXml" Target="../ink/ink99.xml"/><Relationship Id="rId77" Type="http://schemas.openxmlformats.org/officeDocument/2006/relationships/image" Target="../media/image85.png"/><Relationship Id="rId100" Type="http://schemas.openxmlformats.org/officeDocument/2006/relationships/image" Target="../media/image97.png"/><Relationship Id="rId105" Type="http://schemas.openxmlformats.org/officeDocument/2006/relationships/image" Target="../media/image100.png"/><Relationship Id="rId8" Type="http://schemas.openxmlformats.org/officeDocument/2006/relationships/customXml" Target="../ink/ink75.xml"/><Relationship Id="rId51" Type="http://schemas.openxmlformats.org/officeDocument/2006/relationships/image" Target="../media/image72.png"/><Relationship Id="rId72" Type="http://schemas.openxmlformats.org/officeDocument/2006/relationships/customXml" Target="../ink/ink107.xml"/><Relationship Id="rId93" Type="http://schemas.openxmlformats.org/officeDocument/2006/relationships/customXml" Target="../ink/ink117.xml"/><Relationship Id="rId98" Type="http://schemas.openxmlformats.org/officeDocument/2006/relationships/image" Target="../media/image96.png"/><Relationship Id="rId3" Type="http://schemas.openxmlformats.org/officeDocument/2006/relationships/image" Target="../media/image10.tmp"/><Relationship Id="rId25" Type="http://schemas.openxmlformats.org/officeDocument/2006/relationships/image" Target="../media/image59.png"/><Relationship Id="rId46" Type="http://schemas.openxmlformats.org/officeDocument/2006/relationships/customXml" Target="../ink/ink94.xml"/><Relationship Id="rId67" Type="http://schemas.openxmlformats.org/officeDocument/2006/relationships/image" Target="../media/image80.png"/><Relationship Id="rId20" Type="http://schemas.openxmlformats.org/officeDocument/2006/relationships/customXml" Target="../ink/ink81.xml"/><Relationship Id="rId41" Type="http://schemas.openxmlformats.org/officeDocument/2006/relationships/image" Target="../media/image67.png"/><Relationship Id="rId62" Type="http://schemas.openxmlformats.org/officeDocument/2006/relationships/customXml" Target="../ink/ink102.xml"/><Relationship Id="rId83" Type="http://schemas.openxmlformats.org/officeDocument/2006/relationships/image" Target="../media/image88.png"/><Relationship Id="rId88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tmp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7.xml"/><Relationship Id="rId21" Type="http://schemas.openxmlformats.org/officeDocument/2006/relationships/image" Target="../media/image108.png"/><Relationship Id="rId42" Type="http://schemas.openxmlformats.org/officeDocument/2006/relationships/customXml" Target="../ink/ink145.xml"/><Relationship Id="rId47" Type="http://schemas.openxmlformats.org/officeDocument/2006/relationships/image" Target="../media/image121.png"/><Relationship Id="rId63" Type="http://schemas.openxmlformats.org/officeDocument/2006/relationships/image" Target="../media/image131.png"/><Relationship Id="rId68" Type="http://schemas.openxmlformats.org/officeDocument/2006/relationships/customXml" Target="../ink/ink156.xml"/><Relationship Id="rId7" Type="http://schemas.openxmlformats.org/officeDocument/2006/relationships/image" Target="../media/image89.png"/><Relationship Id="rId2" Type="http://schemas.openxmlformats.org/officeDocument/2006/relationships/customXml" Target="../ink/ink125.xml"/><Relationship Id="rId16" Type="http://schemas.openxmlformats.org/officeDocument/2006/relationships/customXml" Target="../ink/ink132.xml"/><Relationship Id="rId29" Type="http://schemas.openxmlformats.org/officeDocument/2006/relationships/image" Target="../media/image112.png"/><Relationship Id="rId11" Type="http://schemas.openxmlformats.org/officeDocument/2006/relationships/image" Target="../media/image101.png"/><Relationship Id="rId24" Type="http://schemas.openxmlformats.org/officeDocument/2006/relationships/customXml" Target="../ink/ink136.xml"/><Relationship Id="rId32" Type="http://schemas.openxmlformats.org/officeDocument/2006/relationships/customXml" Target="../ink/ink140.xml"/><Relationship Id="rId37" Type="http://schemas.openxmlformats.org/officeDocument/2006/relationships/image" Target="../media/image116.png"/><Relationship Id="rId40" Type="http://schemas.openxmlformats.org/officeDocument/2006/relationships/customXml" Target="../ink/ink144.xml"/><Relationship Id="rId45" Type="http://schemas.openxmlformats.org/officeDocument/2006/relationships/image" Target="../media/image120.png"/><Relationship Id="rId53" Type="http://schemas.openxmlformats.org/officeDocument/2006/relationships/image" Target="../media/image56.tmp"/><Relationship Id="rId58" Type="http://schemas.openxmlformats.org/officeDocument/2006/relationships/customXml" Target="../ink/ink151.xml"/><Relationship Id="rId66" Type="http://schemas.openxmlformats.org/officeDocument/2006/relationships/customXml" Target="../ink/ink155.xml"/><Relationship Id="rId5" Type="http://schemas.openxmlformats.org/officeDocument/2006/relationships/image" Target="../media/image48.png"/><Relationship Id="rId61" Type="http://schemas.openxmlformats.org/officeDocument/2006/relationships/image" Target="../media/image130.png"/><Relationship Id="rId19" Type="http://schemas.openxmlformats.org/officeDocument/2006/relationships/image" Target="../media/image107.png"/><Relationship Id="rId14" Type="http://schemas.openxmlformats.org/officeDocument/2006/relationships/customXml" Target="../ink/ink131.xml"/><Relationship Id="rId22" Type="http://schemas.openxmlformats.org/officeDocument/2006/relationships/customXml" Target="../ink/ink135.xml"/><Relationship Id="rId27" Type="http://schemas.openxmlformats.org/officeDocument/2006/relationships/image" Target="../media/image111.png"/><Relationship Id="rId30" Type="http://schemas.openxmlformats.org/officeDocument/2006/relationships/customXml" Target="../ink/ink139.xml"/><Relationship Id="rId35" Type="http://schemas.openxmlformats.org/officeDocument/2006/relationships/image" Target="../media/image115.png"/><Relationship Id="rId43" Type="http://schemas.openxmlformats.org/officeDocument/2006/relationships/image" Target="../media/image119.png"/><Relationship Id="rId48" Type="http://schemas.openxmlformats.org/officeDocument/2006/relationships/customXml" Target="../ink/ink148.xml"/><Relationship Id="rId56" Type="http://schemas.openxmlformats.org/officeDocument/2006/relationships/customXml" Target="../ink/ink150.xml"/><Relationship Id="rId64" Type="http://schemas.openxmlformats.org/officeDocument/2006/relationships/customXml" Target="../ink/ink154.xml"/><Relationship Id="rId69" Type="http://schemas.openxmlformats.org/officeDocument/2006/relationships/image" Target="../media/image134.png"/><Relationship Id="rId8" Type="http://schemas.openxmlformats.org/officeDocument/2006/relationships/customXml" Target="../ink/ink128.xml"/><Relationship Id="rId51" Type="http://schemas.openxmlformats.org/officeDocument/2006/relationships/image" Target="../media/image54.tmp"/><Relationship Id="rId3" Type="http://schemas.openxmlformats.org/officeDocument/2006/relationships/image" Target="../media/image4710.png"/><Relationship Id="rId12" Type="http://schemas.openxmlformats.org/officeDocument/2006/relationships/customXml" Target="../ink/ink130.xml"/><Relationship Id="rId17" Type="http://schemas.openxmlformats.org/officeDocument/2006/relationships/image" Target="../media/image106.png"/><Relationship Id="rId25" Type="http://schemas.openxmlformats.org/officeDocument/2006/relationships/image" Target="../media/image110.png"/><Relationship Id="rId33" Type="http://schemas.openxmlformats.org/officeDocument/2006/relationships/image" Target="../media/image114.png"/><Relationship Id="rId38" Type="http://schemas.openxmlformats.org/officeDocument/2006/relationships/customXml" Target="../ink/ink143.xml"/><Relationship Id="rId46" Type="http://schemas.openxmlformats.org/officeDocument/2006/relationships/customXml" Target="../ink/ink147.xml"/><Relationship Id="rId59" Type="http://schemas.openxmlformats.org/officeDocument/2006/relationships/image" Target="../media/image129.png"/><Relationship Id="rId67" Type="http://schemas.openxmlformats.org/officeDocument/2006/relationships/image" Target="../media/image133.png"/><Relationship Id="rId20" Type="http://schemas.openxmlformats.org/officeDocument/2006/relationships/customXml" Target="../ink/ink134.xml"/><Relationship Id="rId41" Type="http://schemas.openxmlformats.org/officeDocument/2006/relationships/image" Target="../media/image118.png"/><Relationship Id="rId54" Type="http://schemas.openxmlformats.org/officeDocument/2006/relationships/customXml" Target="../ink/ink149.xml"/><Relationship Id="rId62" Type="http://schemas.openxmlformats.org/officeDocument/2006/relationships/customXml" Target="../ink/ink15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7.xml"/><Relationship Id="rId15" Type="http://schemas.openxmlformats.org/officeDocument/2006/relationships/image" Target="../media/image105.png"/><Relationship Id="rId23" Type="http://schemas.openxmlformats.org/officeDocument/2006/relationships/image" Target="../media/image109.png"/><Relationship Id="rId28" Type="http://schemas.openxmlformats.org/officeDocument/2006/relationships/customXml" Target="../ink/ink138.xml"/><Relationship Id="rId36" Type="http://schemas.openxmlformats.org/officeDocument/2006/relationships/customXml" Target="../ink/ink142.xml"/><Relationship Id="rId49" Type="http://schemas.openxmlformats.org/officeDocument/2006/relationships/image" Target="../media/image122.png"/><Relationship Id="rId57" Type="http://schemas.openxmlformats.org/officeDocument/2006/relationships/image" Target="../media/image128.png"/><Relationship Id="rId10" Type="http://schemas.openxmlformats.org/officeDocument/2006/relationships/customXml" Target="../ink/ink129.xml"/><Relationship Id="rId31" Type="http://schemas.openxmlformats.org/officeDocument/2006/relationships/image" Target="../media/image113.png"/><Relationship Id="rId44" Type="http://schemas.openxmlformats.org/officeDocument/2006/relationships/customXml" Target="../ink/ink146.xml"/><Relationship Id="rId52" Type="http://schemas.openxmlformats.org/officeDocument/2006/relationships/image" Target="../media/image55.tmp"/><Relationship Id="rId60" Type="http://schemas.openxmlformats.org/officeDocument/2006/relationships/customXml" Target="../ink/ink152.xml"/><Relationship Id="rId65" Type="http://schemas.openxmlformats.org/officeDocument/2006/relationships/image" Target="../media/image132.png"/><Relationship Id="rId4" Type="http://schemas.openxmlformats.org/officeDocument/2006/relationships/customXml" Target="../ink/ink126.xml"/><Relationship Id="rId9" Type="http://schemas.openxmlformats.org/officeDocument/2006/relationships/image" Target="../media/image98.png"/><Relationship Id="rId13" Type="http://schemas.openxmlformats.org/officeDocument/2006/relationships/image" Target="../media/image104.png"/><Relationship Id="rId18" Type="http://schemas.openxmlformats.org/officeDocument/2006/relationships/customXml" Target="../ink/ink133.xml"/><Relationship Id="rId39" Type="http://schemas.openxmlformats.org/officeDocument/2006/relationships/image" Target="../media/image117.png"/><Relationship Id="rId34" Type="http://schemas.openxmlformats.org/officeDocument/2006/relationships/customXml" Target="../ink/ink141.xml"/><Relationship Id="rId50" Type="http://schemas.openxmlformats.org/officeDocument/2006/relationships/image" Target="../media/image53.tmp"/><Relationship Id="rId55" Type="http://schemas.openxmlformats.org/officeDocument/2006/relationships/image" Target="../media/image127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4.xml"/><Relationship Id="rId21" Type="http://schemas.openxmlformats.org/officeDocument/2006/relationships/image" Target="../media/image145.png"/><Relationship Id="rId63" Type="http://schemas.openxmlformats.org/officeDocument/2006/relationships/image" Target="../media/image166.png"/><Relationship Id="rId159" Type="http://schemas.openxmlformats.org/officeDocument/2006/relationships/customXml" Target="../ink/ink235.xml"/><Relationship Id="rId170" Type="http://schemas.openxmlformats.org/officeDocument/2006/relationships/image" Target="../media/image219.png"/><Relationship Id="rId226" Type="http://schemas.openxmlformats.org/officeDocument/2006/relationships/image" Target="../media/image247.png"/><Relationship Id="rId268" Type="http://schemas.openxmlformats.org/officeDocument/2006/relationships/image" Target="../media/image268.png"/><Relationship Id="rId11" Type="http://schemas.openxmlformats.org/officeDocument/2006/relationships/image" Target="../media/image140.png"/><Relationship Id="rId32" Type="http://schemas.openxmlformats.org/officeDocument/2006/relationships/customXml" Target="../ink/ink171.xml"/><Relationship Id="rId53" Type="http://schemas.openxmlformats.org/officeDocument/2006/relationships/image" Target="../media/image161.png"/><Relationship Id="rId74" Type="http://schemas.openxmlformats.org/officeDocument/2006/relationships/customXml" Target="../ink/ink192.xml"/><Relationship Id="rId128" Type="http://schemas.openxmlformats.org/officeDocument/2006/relationships/image" Target="../media/image198.png"/><Relationship Id="rId149" Type="http://schemas.openxmlformats.org/officeDocument/2006/relationships/customXml" Target="../ink/ink230.xml"/><Relationship Id="rId5" Type="http://schemas.openxmlformats.org/officeDocument/2006/relationships/image" Target="../media/image137.png"/><Relationship Id="rId95" Type="http://schemas.openxmlformats.org/officeDocument/2006/relationships/customXml" Target="../ink/ink203.xml"/><Relationship Id="rId160" Type="http://schemas.openxmlformats.org/officeDocument/2006/relationships/image" Target="../media/image214.png"/><Relationship Id="rId181" Type="http://schemas.openxmlformats.org/officeDocument/2006/relationships/customXml" Target="../ink/ink246.xml"/><Relationship Id="rId216" Type="http://schemas.openxmlformats.org/officeDocument/2006/relationships/image" Target="../media/image242.png"/><Relationship Id="rId237" Type="http://schemas.openxmlformats.org/officeDocument/2006/relationships/customXml" Target="../ink/ink274.xml"/><Relationship Id="rId258" Type="http://schemas.openxmlformats.org/officeDocument/2006/relationships/image" Target="../media/image263.png"/><Relationship Id="rId22" Type="http://schemas.openxmlformats.org/officeDocument/2006/relationships/customXml" Target="../ink/ink166.xml"/><Relationship Id="rId43" Type="http://schemas.openxmlformats.org/officeDocument/2006/relationships/image" Target="../media/image156.png"/><Relationship Id="rId64" Type="http://schemas.openxmlformats.org/officeDocument/2006/relationships/customXml" Target="../ink/ink187.xml"/><Relationship Id="rId118" Type="http://schemas.openxmlformats.org/officeDocument/2006/relationships/image" Target="../media/image193.png"/><Relationship Id="rId139" Type="http://schemas.openxmlformats.org/officeDocument/2006/relationships/customXml" Target="../ink/ink225.xml"/><Relationship Id="rId85" Type="http://schemas.openxmlformats.org/officeDocument/2006/relationships/image" Target="../media/image177.png"/><Relationship Id="rId150" Type="http://schemas.openxmlformats.org/officeDocument/2006/relationships/image" Target="../media/image209.png"/><Relationship Id="rId171" Type="http://schemas.openxmlformats.org/officeDocument/2006/relationships/customXml" Target="../ink/ink241.xml"/><Relationship Id="rId192" Type="http://schemas.openxmlformats.org/officeDocument/2006/relationships/image" Target="../media/image230.png"/><Relationship Id="rId206" Type="http://schemas.openxmlformats.org/officeDocument/2006/relationships/image" Target="../media/image237.png"/><Relationship Id="rId227" Type="http://schemas.openxmlformats.org/officeDocument/2006/relationships/customXml" Target="../ink/ink269.xml"/><Relationship Id="rId248" Type="http://schemas.openxmlformats.org/officeDocument/2006/relationships/image" Target="../media/image258.png"/><Relationship Id="rId269" Type="http://schemas.openxmlformats.org/officeDocument/2006/relationships/customXml" Target="../ink/ink290.xml"/><Relationship Id="rId12" Type="http://schemas.openxmlformats.org/officeDocument/2006/relationships/customXml" Target="../ink/ink161.xml"/><Relationship Id="rId33" Type="http://schemas.openxmlformats.org/officeDocument/2006/relationships/image" Target="../media/image151.png"/><Relationship Id="rId108" Type="http://schemas.openxmlformats.org/officeDocument/2006/relationships/image" Target="../media/image188.png"/><Relationship Id="rId129" Type="http://schemas.openxmlformats.org/officeDocument/2006/relationships/customXml" Target="../ink/ink220.xml"/><Relationship Id="rId54" Type="http://schemas.openxmlformats.org/officeDocument/2006/relationships/customXml" Target="../ink/ink182.xml"/><Relationship Id="rId75" Type="http://schemas.openxmlformats.org/officeDocument/2006/relationships/image" Target="../media/image172.png"/><Relationship Id="rId96" Type="http://schemas.openxmlformats.org/officeDocument/2006/relationships/image" Target="../media/image182.png"/><Relationship Id="rId140" Type="http://schemas.openxmlformats.org/officeDocument/2006/relationships/image" Target="../media/image204.png"/><Relationship Id="rId161" Type="http://schemas.openxmlformats.org/officeDocument/2006/relationships/customXml" Target="../ink/ink236.xml"/><Relationship Id="rId182" Type="http://schemas.openxmlformats.org/officeDocument/2006/relationships/image" Target="../media/image225.png"/><Relationship Id="rId217" Type="http://schemas.openxmlformats.org/officeDocument/2006/relationships/customXml" Target="../ink/ink264.xml"/><Relationship Id="rId6" Type="http://schemas.openxmlformats.org/officeDocument/2006/relationships/customXml" Target="../ink/ink158.xml"/><Relationship Id="rId238" Type="http://schemas.openxmlformats.org/officeDocument/2006/relationships/image" Target="../media/image253.png"/><Relationship Id="rId259" Type="http://schemas.openxmlformats.org/officeDocument/2006/relationships/customXml" Target="../ink/ink285.xml"/><Relationship Id="rId23" Type="http://schemas.openxmlformats.org/officeDocument/2006/relationships/image" Target="../media/image146.png"/><Relationship Id="rId119" Type="http://schemas.openxmlformats.org/officeDocument/2006/relationships/customXml" Target="../ink/ink215.xml"/><Relationship Id="rId270" Type="http://schemas.openxmlformats.org/officeDocument/2006/relationships/image" Target="../media/image269.png"/><Relationship Id="rId44" Type="http://schemas.openxmlformats.org/officeDocument/2006/relationships/customXml" Target="../ink/ink177.xml"/><Relationship Id="rId65" Type="http://schemas.openxmlformats.org/officeDocument/2006/relationships/image" Target="../media/image167.png"/><Relationship Id="rId86" Type="http://schemas.openxmlformats.org/officeDocument/2006/relationships/customXml" Target="../ink/ink198.xml"/><Relationship Id="rId130" Type="http://schemas.openxmlformats.org/officeDocument/2006/relationships/image" Target="../media/image199.png"/><Relationship Id="rId151" Type="http://schemas.openxmlformats.org/officeDocument/2006/relationships/customXml" Target="../ink/ink231.xml"/><Relationship Id="rId172" Type="http://schemas.openxmlformats.org/officeDocument/2006/relationships/image" Target="../media/image220.png"/><Relationship Id="rId193" Type="http://schemas.openxmlformats.org/officeDocument/2006/relationships/customXml" Target="../ink/ink252.xml"/><Relationship Id="rId207" Type="http://schemas.openxmlformats.org/officeDocument/2006/relationships/customXml" Target="../ink/ink259.xml"/><Relationship Id="rId228" Type="http://schemas.openxmlformats.org/officeDocument/2006/relationships/image" Target="../media/image248.png"/><Relationship Id="rId249" Type="http://schemas.openxmlformats.org/officeDocument/2006/relationships/customXml" Target="../ink/ink280.xml"/><Relationship Id="rId13" Type="http://schemas.openxmlformats.org/officeDocument/2006/relationships/image" Target="../media/image141.png"/><Relationship Id="rId109" Type="http://schemas.openxmlformats.org/officeDocument/2006/relationships/customXml" Target="../ink/ink210.xml"/><Relationship Id="rId260" Type="http://schemas.openxmlformats.org/officeDocument/2006/relationships/image" Target="../media/image264.png"/><Relationship Id="rId34" Type="http://schemas.openxmlformats.org/officeDocument/2006/relationships/customXml" Target="../ink/ink172.xml"/><Relationship Id="rId55" Type="http://schemas.openxmlformats.org/officeDocument/2006/relationships/image" Target="../media/image162.png"/><Relationship Id="rId76" Type="http://schemas.openxmlformats.org/officeDocument/2006/relationships/customXml" Target="../ink/ink193.xml"/><Relationship Id="rId97" Type="http://schemas.openxmlformats.org/officeDocument/2006/relationships/customXml" Target="../ink/ink204.xml"/><Relationship Id="rId120" Type="http://schemas.openxmlformats.org/officeDocument/2006/relationships/image" Target="../media/image194.png"/><Relationship Id="rId141" Type="http://schemas.openxmlformats.org/officeDocument/2006/relationships/customXml" Target="../ink/ink226.xml"/><Relationship Id="rId7" Type="http://schemas.openxmlformats.org/officeDocument/2006/relationships/image" Target="../media/image138.png"/><Relationship Id="rId162" Type="http://schemas.openxmlformats.org/officeDocument/2006/relationships/image" Target="../media/image215.png"/><Relationship Id="rId183" Type="http://schemas.openxmlformats.org/officeDocument/2006/relationships/customXml" Target="../ink/ink247.xml"/><Relationship Id="rId218" Type="http://schemas.openxmlformats.org/officeDocument/2006/relationships/image" Target="../media/image243.png"/><Relationship Id="rId239" Type="http://schemas.openxmlformats.org/officeDocument/2006/relationships/customXml" Target="../ink/ink275.xml"/><Relationship Id="rId250" Type="http://schemas.openxmlformats.org/officeDocument/2006/relationships/image" Target="../media/image259.png"/><Relationship Id="rId24" Type="http://schemas.openxmlformats.org/officeDocument/2006/relationships/customXml" Target="../ink/ink167.xml"/><Relationship Id="rId45" Type="http://schemas.openxmlformats.org/officeDocument/2006/relationships/image" Target="../media/image157.png"/><Relationship Id="rId66" Type="http://schemas.openxmlformats.org/officeDocument/2006/relationships/customXml" Target="../ink/ink188.xml"/><Relationship Id="rId87" Type="http://schemas.openxmlformats.org/officeDocument/2006/relationships/image" Target="../media/image178.png"/><Relationship Id="rId110" Type="http://schemas.openxmlformats.org/officeDocument/2006/relationships/image" Target="../media/image189.png"/><Relationship Id="rId131" Type="http://schemas.openxmlformats.org/officeDocument/2006/relationships/customXml" Target="../ink/ink221.xml"/><Relationship Id="rId152" Type="http://schemas.openxmlformats.org/officeDocument/2006/relationships/image" Target="../media/image210.png"/><Relationship Id="rId173" Type="http://schemas.openxmlformats.org/officeDocument/2006/relationships/customXml" Target="../ink/ink242.xml"/><Relationship Id="rId194" Type="http://schemas.openxmlformats.org/officeDocument/2006/relationships/image" Target="../media/image231.png"/><Relationship Id="rId208" Type="http://schemas.openxmlformats.org/officeDocument/2006/relationships/image" Target="../media/image238.png"/><Relationship Id="rId229" Type="http://schemas.openxmlformats.org/officeDocument/2006/relationships/customXml" Target="../ink/ink270.xml"/><Relationship Id="rId240" Type="http://schemas.openxmlformats.org/officeDocument/2006/relationships/image" Target="../media/image254.png"/><Relationship Id="rId261" Type="http://schemas.openxmlformats.org/officeDocument/2006/relationships/customXml" Target="../ink/ink286.xml"/><Relationship Id="rId14" Type="http://schemas.openxmlformats.org/officeDocument/2006/relationships/customXml" Target="../ink/ink162.xml"/><Relationship Id="rId35" Type="http://schemas.openxmlformats.org/officeDocument/2006/relationships/image" Target="../media/image152.png"/><Relationship Id="rId56" Type="http://schemas.openxmlformats.org/officeDocument/2006/relationships/customXml" Target="../ink/ink183.xml"/><Relationship Id="rId77" Type="http://schemas.openxmlformats.org/officeDocument/2006/relationships/image" Target="../media/image173.png"/><Relationship Id="rId100" Type="http://schemas.openxmlformats.org/officeDocument/2006/relationships/image" Target="../media/image184.png"/><Relationship Id="rId8" Type="http://schemas.openxmlformats.org/officeDocument/2006/relationships/customXml" Target="../ink/ink159.xml"/><Relationship Id="rId98" Type="http://schemas.openxmlformats.org/officeDocument/2006/relationships/image" Target="../media/image183.png"/><Relationship Id="rId121" Type="http://schemas.openxmlformats.org/officeDocument/2006/relationships/customXml" Target="../ink/ink216.xml"/><Relationship Id="rId142" Type="http://schemas.openxmlformats.org/officeDocument/2006/relationships/image" Target="../media/image205.png"/><Relationship Id="rId163" Type="http://schemas.openxmlformats.org/officeDocument/2006/relationships/customXml" Target="../ink/ink237.xml"/><Relationship Id="rId184" Type="http://schemas.openxmlformats.org/officeDocument/2006/relationships/image" Target="../media/image226.png"/><Relationship Id="rId219" Type="http://schemas.openxmlformats.org/officeDocument/2006/relationships/customXml" Target="../ink/ink265.xml"/><Relationship Id="rId230" Type="http://schemas.openxmlformats.org/officeDocument/2006/relationships/image" Target="../media/image249.png"/><Relationship Id="rId251" Type="http://schemas.openxmlformats.org/officeDocument/2006/relationships/customXml" Target="../ink/ink281.xml"/><Relationship Id="rId25" Type="http://schemas.openxmlformats.org/officeDocument/2006/relationships/image" Target="../media/image147.png"/><Relationship Id="rId46" Type="http://schemas.openxmlformats.org/officeDocument/2006/relationships/customXml" Target="../ink/ink178.xml"/><Relationship Id="rId67" Type="http://schemas.openxmlformats.org/officeDocument/2006/relationships/image" Target="../media/image168.png"/><Relationship Id="rId88" Type="http://schemas.openxmlformats.org/officeDocument/2006/relationships/customXml" Target="../ink/ink199.xml"/><Relationship Id="rId111" Type="http://schemas.openxmlformats.org/officeDocument/2006/relationships/customXml" Target="../ink/ink211.xml"/><Relationship Id="rId132" Type="http://schemas.openxmlformats.org/officeDocument/2006/relationships/image" Target="../media/image200.png"/><Relationship Id="rId153" Type="http://schemas.openxmlformats.org/officeDocument/2006/relationships/customXml" Target="../ink/ink232.xml"/><Relationship Id="rId174" Type="http://schemas.openxmlformats.org/officeDocument/2006/relationships/image" Target="../media/image221.png"/><Relationship Id="rId195" Type="http://schemas.openxmlformats.org/officeDocument/2006/relationships/customXml" Target="../ink/ink253.xml"/><Relationship Id="rId209" Type="http://schemas.openxmlformats.org/officeDocument/2006/relationships/customXml" Target="../ink/ink260.xml"/><Relationship Id="rId220" Type="http://schemas.openxmlformats.org/officeDocument/2006/relationships/image" Target="../media/image244.png"/><Relationship Id="rId241" Type="http://schemas.openxmlformats.org/officeDocument/2006/relationships/customXml" Target="../ink/ink276.xml"/><Relationship Id="rId15" Type="http://schemas.openxmlformats.org/officeDocument/2006/relationships/image" Target="../media/image142.png"/><Relationship Id="rId36" Type="http://schemas.openxmlformats.org/officeDocument/2006/relationships/customXml" Target="../ink/ink173.xml"/><Relationship Id="rId57" Type="http://schemas.openxmlformats.org/officeDocument/2006/relationships/image" Target="../media/image163.png"/><Relationship Id="rId262" Type="http://schemas.openxmlformats.org/officeDocument/2006/relationships/image" Target="../media/image265.png"/><Relationship Id="rId78" Type="http://schemas.openxmlformats.org/officeDocument/2006/relationships/customXml" Target="../ink/ink194.xml"/><Relationship Id="rId99" Type="http://schemas.openxmlformats.org/officeDocument/2006/relationships/customXml" Target="../ink/ink205.xml"/><Relationship Id="rId101" Type="http://schemas.openxmlformats.org/officeDocument/2006/relationships/customXml" Target="../ink/ink206.xml"/><Relationship Id="rId122" Type="http://schemas.openxmlformats.org/officeDocument/2006/relationships/image" Target="../media/image195.png"/><Relationship Id="rId143" Type="http://schemas.openxmlformats.org/officeDocument/2006/relationships/customXml" Target="../ink/ink227.xml"/><Relationship Id="rId164" Type="http://schemas.openxmlformats.org/officeDocument/2006/relationships/image" Target="../media/image216.png"/><Relationship Id="rId185" Type="http://schemas.openxmlformats.org/officeDocument/2006/relationships/customXml" Target="../ink/ink248.xml"/><Relationship Id="rId9" Type="http://schemas.openxmlformats.org/officeDocument/2006/relationships/image" Target="../media/image139.png"/><Relationship Id="rId210" Type="http://schemas.openxmlformats.org/officeDocument/2006/relationships/image" Target="../media/image239.png"/><Relationship Id="rId26" Type="http://schemas.openxmlformats.org/officeDocument/2006/relationships/customXml" Target="../ink/ink168.xml"/><Relationship Id="rId231" Type="http://schemas.openxmlformats.org/officeDocument/2006/relationships/customXml" Target="../ink/ink271.xml"/><Relationship Id="rId252" Type="http://schemas.openxmlformats.org/officeDocument/2006/relationships/image" Target="../media/image260.png"/><Relationship Id="rId47" Type="http://schemas.openxmlformats.org/officeDocument/2006/relationships/image" Target="../media/image158.png"/><Relationship Id="rId68" Type="http://schemas.openxmlformats.org/officeDocument/2006/relationships/customXml" Target="../ink/ink189.xml"/><Relationship Id="rId89" Type="http://schemas.openxmlformats.org/officeDocument/2006/relationships/image" Target="../media/image179.png"/><Relationship Id="rId112" Type="http://schemas.openxmlformats.org/officeDocument/2006/relationships/image" Target="../media/image190.png"/><Relationship Id="rId133" Type="http://schemas.openxmlformats.org/officeDocument/2006/relationships/customXml" Target="../ink/ink222.xml"/><Relationship Id="rId154" Type="http://schemas.openxmlformats.org/officeDocument/2006/relationships/image" Target="../media/image211.png"/><Relationship Id="rId175" Type="http://schemas.openxmlformats.org/officeDocument/2006/relationships/customXml" Target="../ink/ink243.xml"/><Relationship Id="rId196" Type="http://schemas.openxmlformats.org/officeDocument/2006/relationships/image" Target="../media/image232.png"/><Relationship Id="rId200" Type="http://schemas.openxmlformats.org/officeDocument/2006/relationships/image" Target="../media/image234.png"/><Relationship Id="rId16" Type="http://schemas.openxmlformats.org/officeDocument/2006/relationships/customXml" Target="../ink/ink163.xml"/><Relationship Id="rId221" Type="http://schemas.openxmlformats.org/officeDocument/2006/relationships/customXml" Target="../ink/ink266.xml"/><Relationship Id="rId242" Type="http://schemas.openxmlformats.org/officeDocument/2006/relationships/image" Target="../media/image255.png"/><Relationship Id="rId263" Type="http://schemas.openxmlformats.org/officeDocument/2006/relationships/customXml" Target="../ink/ink287.xml"/><Relationship Id="rId37" Type="http://schemas.openxmlformats.org/officeDocument/2006/relationships/image" Target="../media/image153.png"/><Relationship Id="rId58" Type="http://schemas.openxmlformats.org/officeDocument/2006/relationships/customXml" Target="../ink/ink184.xml"/><Relationship Id="rId79" Type="http://schemas.openxmlformats.org/officeDocument/2006/relationships/image" Target="../media/image174.png"/><Relationship Id="rId102" Type="http://schemas.openxmlformats.org/officeDocument/2006/relationships/image" Target="../media/image185.png"/><Relationship Id="rId123" Type="http://schemas.openxmlformats.org/officeDocument/2006/relationships/customXml" Target="../ink/ink217.xml"/><Relationship Id="rId144" Type="http://schemas.openxmlformats.org/officeDocument/2006/relationships/image" Target="../media/image206.png"/><Relationship Id="rId90" Type="http://schemas.openxmlformats.org/officeDocument/2006/relationships/customXml" Target="../ink/ink200.xml"/><Relationship Id="rId165" Type="http://schemas.openxmlformats.org/officeDocument/2006/relationships/customXml" Target="../ink/ink238.xml"/><Relationship Id="rId186" Type="http://schemas.openxmlformats.org/officeDocument/2006/relationships/image" Target="../media/image227.png"/><Relationship Id="rId211" Type="http://schemas.openxmlformats.org/officeDocument/2006/relationships/customXml" Target="../ink/ink261.xml"/><Relationship Id="rId232" Type="http://schemas.openxmlformats.org/officeDocument/2006/relationships/image" Target="../media/image250.png"/><Relationship Id="rId253" Type="http://schemas.openxmlformats.org/officeDocument/2006/relationships/customXml" Target="../ink/ink282.xml"/><Relationship Id="rId27" Type="http://schemas.openxmlformats.org/officeDocument/2006/relationships/image" Target="../media/image148.png"/><Relationship Id="rId48" Type="http://schemas.openxmlformats.org/officeDocument/2006/relationships/customXml" Target="../ink/ink179.xml"/><Relationship Id="rId69" Type="http://schemas.openxmlformats.org/officeDocument/2006/relationships/image" Target="../media/image169.png"/><Relationship Id="rId113" Type="http://schemas.openxmlformats.org/officeDocument/2006/relationships/customXml" Target="../ink/ink212.xml"/><Relationship Id="rId134" Type="http://schemas.openxmlformats.org/officeDocument/2006/relationships/image" Target="../media/image201.png"/><Relationship Id="rId80" Type="http://schemas.openxmlformats.org/officeDocument/2006/relationships/customXml" Target="../ink/ink195.xml"/><Relationship Id="rId155" Type="http://schemas.openxmlformats.org/officeDocument/2006/relationships/customXml" Target="../ink/ink233.xml"/><Relationship Id="rId176" Type="http://schemas.openxmlformats.org/officeDocument/2006/relationships/image" Target="../media/image222.png"/><Relationship Id="rId197" Type="http://schemas.openxmlformats.org/officeDocument/2006/relationships/customXml" Target="../ink/ink254.xml"/><Relationship Id="rId201" Type="http://schemas.openxmlformats.org/officeDocument/2006/relationships/customXml" Target="../ink/ink256.xml"/><Relationship Id="rId222" Type="http://schemas.openxmlformats.org/officeDocument/2006/relationships/image" Target="../media/image245.png"/><Relationship Id="rId243" Type="http://schemas.openxmlformats.org/officeDocument/2006/relationships/customXml" Target="../ink/ink277.xml"/><Relationship Id="rId264" Type="http://schemas.openxmlformats.org/officeDocument/2006/relationships/image" Target="../media/image266.png"/><Relationship Id="rId17" Type="http://schemas.openxmlformats.org/officeDocument/2006/relationships/image" Target="../media/image143.png"/><Relationship Id="rId38" Type="http://schemas.openxmlformats.org/officeDocument/2006/relationships/customXml" Target="../ink/ink174.xml"/><Relationship Id="rId59" Type="http://schemas.openxmlformats.org/officeDocument/2006/relationships/image" Target="../media/image164.png"/><Relationship Id="rId103" Type="http://schemas.openxmlformats.org/officeDocument/2006/relationships/customXml" Target="../ink/ink207.xml"/><Relationship Id="rId124" Type="http://schemas.openxmlformats.org/officeDocument/2006/relationships/image" Target="../media/image196.png"/><Relationship Id="rId70" Type="http://schemas.openxmlformats.org/officeDocument/2006/relationships/customXml" Target="../ink/ink190.xml"/><Relationship Id="rId91" Type="http://schemas.openxmlformats.org/officeDocument/2006/relationships/customXml" Target="../ink/ink201.xml"/><Relationship Id="rId145" Type="http://schemas.openxmlformats.org/officeDocument/2006/relationships/customXml" Target="../ink/ink228.xml"/><Relationship Id="rId166" Type="http://schemas.openxmlformats.org/officeDocument/2006/relationships/image" Target="../media/image217.png"/><Relationship Id="rId187" Type="http://schemas.openxmlformats.org/officeDocument/2006/relationships/customXml" Target="../ink/ink249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40.png"/><Relationship Id="rId233" Type="http://schemas.openxmlformats.org/officeDocument/2006/relationships/customXml" Target="../ink/ink272.xml"/><Relationship Id="rId254" Type="http://schemas.openxmlformats.org/officeDocument/2006/relationships/image" Target="../media/image261.png"/><Relationship Id="rId28" Type="http://schemas.openxmlformats.org/officeDocument/2006/relationships/customXml" Target="../ink/ink169.xml"/><Relationship Id="rId49" Type="http://schemas.openxmlformats.org/officeDocument/2006/relationships/image" Target="../media/image159.png"/><Relationship Id="rId114" Type="http://schemas.openxmlformats.org/officeDocument/2006/relationships/image" Target="../media/image191.png"/><Relationship Id="rId60" Type="http://schemas.openxmlformats.org/officeDocument/2006/relationships/customXml" Target="../ink/ink185.xml"/><Relationship Id="rId81" Type="http://schemas.openxmlformats.org/officeDocument/2006/relationships/image" Target="../media/image175.png"/><Relationship Id="rId135" Type="http://schemas.openxmlformats.org/officeDocument/2006/relationships/customXml" Target="../ink/ink223.xml"/><Relationship Id="rId156" Type="http://schemas.openxmlformats.org/officeDocument/2006/relationships/image" Target="../media/image212.png"/><Relationship Id="rId177" Type="http://schemas.openxmlformats.org/officeDocument/2006/relationships/customXml" Target="../ink/ink244.xml"/><Relationship Id="rId198" Type="http://schemas.openxmlformats.org/officeDocument/2006/relationships/image" Target="../media/image233.png"/><Relationship Id="rId202" Type="http://schemas.openxmlformats.org/officeDocument/2006/relationships/image" Target="../media/image235.png"/><Relationship Id="rId223" Type="http://schemas.openxmlformats.org/officeDocument/2006/relationships/customXml" Target="../ink/ink267.xml"/><Relationship Id="rId244" Type="http://schemas.openxmlformats.org/officeDocument/2006/relationships/image" Target="../media/image256.png"/><Relationship Id="rId18" Type="http://schemas.openxmlformats.org/officeDocument/2006/relationships/customXml" Target="../ink/ink164.xml"/><Relationship Id="rId39" Type="http://schemas.openxmlformats.org/officeDocument/2006/relationships/image" Target="../media/image154.png"/><Relationship Id="rId265" Type="http://schemas.openxmlformats.org/officeDocument/2006/relationships/customXml" Target="../ink/ink288.xml"/><Relationship Id="rId50" Type="http://schemas.openxmlformats.org/officeDocument/2006/relationships/customXml" Target="../ink/ink180.xml"/><Relationship Id="rId104" Type="http://schemas.openxmlformats.org/officeDocument/2006/relationships/image" Target="../media/image186.png"/><Relationship Id="rId125" Type="http://schemas.openxmlformats.org/officeDocument/2006/relationships/customXml" Target="../ink/ink218.xml"/><Relationship Id="rId146" Type="http://schemas.openxmlformats.org/officeDocument/2006/relationships/image" Target="../media/image207.png"/><Relationship Id="rId167" Type="http://schemas.openxmlformats.org/officeDocument/2006/relationships/customXml" Target="../ink/ink239.xml"/><Relationship Id="rId188" Type="http://schemas.openxmlformats.org/officeDocument/2006/relationships/image" Target="../media/image228.png"/><Relationship Id="rId71" Type="http://schemas.openxmlformats.org/officeDocument/2006/relationships/image" Target="../media/image170.png"/><Relationship Id="rId92" Type="http://schemas.openxmlformats.org/officeDocument/2006/relationships/image" Target="../media/image180.png"/><Relationship Id="rId213" Type="http://schemas.openxmlformats.org/officeDocument/2006/relationships/customXml" Target="../ink/ink262.xml"/><Relationship Id="rId234" Type="http://schemas.openxmlformats.org/officeDocument/2006/relationships/image" Target="../media/image251.png"/><Relationship Id="rId2" Type="http://schemas.openxmlformats.org/officeDocument/2006/relationships/image" Target="../media/image57.tmp"/><Relationship Id="rId29" Type="http://schemas.openxmlformats.org/officeDocument/2006/relationships/image" Target="../media/image149.png"/><Relationship Id="rId255" Type="http://schemas.openxmlformats.org/officeDocument/2006/relationships/customXml" Target="../ink/ink283.xml"/><Relationship Id="rId40" Type="http://schemas.openxmlformats.org/officeDocument/2006/relationships/customXml" Target="../ink/ink175.xml"/><Relationship Id="rId115" Type="http://schemas.openxmlformats.org/officeDocument/2006/relationships/customXml" Target="../ink/ink213.xml"/><Relationship Id="rId136" Type="http://schemas.openxmlformats.org/officeDocument/2006/relationships/image" Target="../media/image202.png"/><Relationship Id="rId157" Type="http://schemas.openxmlformats.org/officeDocument/2006/relationships/customXml" Target="../ink/ink234.xml"/><Relationship Id="rId178" Type="http://schemas.openxmlformats.org/officeDocument/2006/relationships/image" Target="../media/image223.png"/><Relationship Id="rId61" Type="http://schemas.openxmlformats.org/officeDocument/2006/relationships/image" Target="../media/image165.png"/><Relationship Id="rId82" Type="http://schemas.openxmlformats.org/officeDocument/2006/relationships/customXml" Target="../ink/ink196.xml"/><Relationship Id="rId199" Type="http://schemas.openxmlformats.org/officeDocument/2006/relationships/customXml" Target="../ink/ink255.xml"/><Relationship Id="rId203" Type="http://schemas.openxmlformats.org/officeDocument/2006/relationships/customXml" Target="../ink/ink257.xml"/><Relationship Id="rId19" Type="http://schemas.openxmlformats.org/officeDocument/2006/relationships/image" Target="../media/image144.png"/><Relationship Id="rId224" Type="http://schemas.openxmlformats.org/officeDocument/2006/relationships/image" Target="../media/image246.png"/><Relationship Id="rId245" Type="http://schemas.openxmlformats.org/officeDocument/2006/relationships/customXml" Target="../ink/ink278.xml"/><Relationship Id="rId266" Type="http://schemas.openxmlformats.org/officeDocument/2006/relationships/image" Target="../media/image267.png"/><Relationship Id="rId30" Type="http://schemas.openxmlformats.org/officeDocument/2006/relationships/customXml" Target="../ink/ink170.xml"/><Relationship Id="rId105" Type="http://schemas.openxmlformats.org/officeDocument/2006/relationships/customXml" Target="../ink/ink208.xml"/><Relationship Id="rId126" Type="http://schemas.openxmlformats.org/officeDocument/2006/relationships/image" Target="../media/image197.png"/><Relationship Id="rId147" Type="http://schemas.openxmlformats.org/officeDocument/2006/relationships/customXml" Target="../ink/ink229.xml"/><Relationship Id="rId168" Type="http://schemas.openxmlformats.org/officeDocument/2006/relationships/image" Target="../media/image218.png"/><Relationship Id="rId51" Type="http://schemas.openxmlformats.org/officeDocument/2006/relationships/image" Target="../media/image160.png"/><Relationship Id="rId72" Type="http://schemas.openxmlformats.org/officeDocument/2006/relationships/customXml" Target="../ink/ink191.xml"/><Relationship Id="rId93" Type="http://schemas.openxmlformats.org/officeDocument/2006/relationships/customXml" Target="../ink/ink202.xml"/><Relationship Id="rId189" Type="http://schemas.openxmlformats.org/officeDocument/2006/relationships/customXml" Target="../ink/ink250.xml"/><Relationship Id="rId3" Type="http://schemas.openxmlformats.org/officeDocument/2006/relationships/image" Target="../media/image58.tmp"/><Relationship Id="rId214" Type="http://schemas.openxmlformats.org/officeDocument/2006/relationships/image" Target="../media/image241.png"/><Relationship Id="rId235" Type="http://schemas.openxmlformats.org/officeDocument/2006/relationships/customXml" Target="../ink/ink273.xml"/><Relationship Id="rId256" Type="http://schemas.openxmlformats.org/officeDocument/2006/relationships/image" Target="../media/image262.png"/><Relationship Id="rId116" Type="http://schemas.openxmlformats.org/officeDocument/2006/relationships/image" Target="../media/image192.png"/><Relationship Id="rId137" Type="http://schemas.openxmlformats.org/officeDocument/2006/relationships/customXml" Target="../ink/ink224.xml"/><Relationship Id="rId158" Type="http://schemas.openxmlformats.org/officeDocument/2006/relationships/image" Target="../media/image213.png"/><Relationship Id="rId20" Type="http://schemas.openxmlformats.org/officeDocument/2006/relationships/customXml" Target="../ink/ink165.xml"/><Relationship Id="rId41" Type="http://schemas.openxmlformats.org/officeDocument/2006/relationships/image" Target="../media/image155.png"/><Relationship Id="rId62" Type="http://schemas.openxmlformats.org/officeDocument/2006/relationships/customXml" Target="../ink/ink186.xml"/><Relationship Id="rId83" Type="http://schemas.openxmlformats.org/officeDocument/2006/relationships/image" Target="../media/image176.png"/><Relationship Id="rId179" Type="http://schemas.openxmlformats.org/officeDocument/2006/relationships/customXml" Target="../ink/ink245.xml"/><Relationship Id="rId190" Type="http://schemas.openxmlformats.org/officeDocument/2006/relationships/image" Target="../media/image229.png"/><Relationship Id="rId204" Type="http://schemas.openxmlformats.org/officeDocument/2006/relationships/image" Target="../media/image236.png"/><Relationship Id="rId225" Type="http://schemas.openxmlformats.org/officeDocument/2006/relationships/customXml" Target="../ink/ink268.xml"/><Relationship Id="rId246" Type="http://schemas.openxmlformats.org/officeDocument/2006/relationships/image" Target="../media/image257.png"/><Relationship Id="rId267" Type="http://schemas.openxmlformats.org/officeDocument/2006/relationships/customXml" Target="../ink/ink289.xml"/><Relationship Id="rId106" Type="http://schemas.openxmlformats.org/officeDocument/2006/relationships/image" Target="../media/image187.png"/><Relationship Id="rId127" Type="http://schemas.openxmlformats.org/officeDocument/2006/relationships/customXml" Target="../ink/ink219.xml"/><Relationship Id="rId10" Type="http://schemas.openxmlformats.org/officeDocument/2006/relationships/customXml" Target="../ink/ink160.xml"/><Relationship Id="rId31" Type="http://schemas.openxmlformats.org/officeDocument/2006/relationships/image" Target="../media/image150.png"/><Relationship Id="rId52" Type="http://schemas.openxmlformats.org/officeDocument/2006/relationships/customXml" Target="../ink/ink181.xml"/><Relationship Id="rId73" Type="http://schemas.openxmlformats.org/officeDocument/2006/relationships/image" Target="../media/image171.png"/><Relationship Id="rId94" Type="http://schemas.openxmlformats.org/officeDocument/2006/relationships/image" Target="../media/image181.png"/><Relationship Id="rId148" Type="http://schemas.openxmlformats.org/officeDocument/2006/relationships/image" Target="../media/image208.png"/><Relationship Id="rId169" Type="http://schemas.openxmlformats.org/officeDocument/2006/relationships/customXml" Target="../ink/ink240.xml"/><Relationship Id="rId4" Type="http://schemas.openxmlformats.org/officeDocument/2006/relationships/customXml" Target="../ink/ink157.xml"/><Relationship Id="rId180" Type="http://schemas.openxmlformats.org/officeDocument/2006/relationships/image" Target="../media/image224.png"/><Relationship Id="rId215" Type="http://schemas.openxmlformats.org/officeDocument/2006/relationships/customXml" Target="../ink/ink263.xml"/><Relationship Id="rId236" Type="http://schemas.openxmlformats.org/officeDocument/2006/relationships/image" Target="../media/image252.png"/><Relationship Id="rId257" Type="http://schemas.openxmlformats.org/officeDocument/2006/relationships/customXml" Target="../ink/ink284.xml"/><Relationship Id="rId42" Type="http://schemas.openxmlformats.org/officeDocument/2006/relationships/customXml" Target="../ink/ink176.xml"/><Relationship Id="rId84" Type="http://schemas.openxmlformats.org/officeDocument/2006/relationships/customXml" Target="../ink/ink197.xml"/><Relationship Id="rId138" Type="http://schemas.openxmlformats.org/officeDocument/2006/relationships/image" Target="../media/image203.png"/><Relationship Id="rId191" Type="http://schemas.openxmlformats.org/officeDocument/2006/relationships/customXml" Target="../ink/ink251.xml"/><Relationship Id="rId205" Type="http://schemas.openxmlformats.org/officeDocument/2006/relationships/customXml" Target="../ink/ink258.xml"/><Relationship Id="rId247" Type="http://schemas.openxmlformats.org/officeDocument/2006/relationships/customXml" Target="../ink/ink279.xml"/><Relationship Id="rId107" Type="http://schemas.openxmlformats.org/officeDocument/2006/relationships/customXml" Target="../ink/ink209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1.png"/><Relationship Id="rId299" Type="http://schemas.openxmlformats.org/officeDocument/2006/relationships/customXml" Target="../ink/ink439.xml"/><Relationship Id="rId21" Type="http://schemas.openxmlformats.org/officeDocument/2006/relationships/image" Target="../media/image373.png"/><Relationship Id="rId63" Type="http://schemas.openxmlformats.org/officeDocument/2006/relationships/image" Target="../media/image394.png"/><Relationship Id="rId159" Type="http://schemas.openxmlformats.org/officeDocument/2006/relationships/image" Target="../media/image442.png"/><Relationship Id="rId324" Type="http://schemas.openxmlformats.org/officeDocument/2006/relationships/customXml" Target="../ink/ink450.xml"/><Relationship Id="rId366" Type="http://schemas.openxmlformats.org/officeDocument/2006/relationships/customXml" Target="../ink/ink471.xml"/><Relationship Id="rId170" Type="http://schemas.openxmlformats.org/officeDocument/2006/relationships/customXml" Target="../ink/ink375.xml"/><Relationship Id="rId226" Type="http://schemas.openxmlformats.org/officeDocument/2006/relationships/customXml" Target="../ink/ink403.xml"/><Relationship Id="rId268" Type="http://schemas.openxmlformats.org/officeDocument/2006/relationships/customXml" Target="../ink/ink424.xml"/><Relationship Id="rId32" Type="http://schemas.openxmlformats.org/officeDocument/2006/relationships/customXml" Target="../ink/ink306.xml"/><Relationship Id="rId74" Type="http://schemas.openxmlformats.org/officeDocument/2006/relationships/customXml" Target="../ink/ink327.xml"/><Relationship Id="rId128" Type="http://schemas.openxmlformats.org/officeDocument/2006/relationships/customXml" Target="../ink/ink354.xml"/><Relationship Id="rId335" Type="http://schemas.openxmlformats.org/officeDocument/2006/relationships/image" Target="../media/image532.png"/><Relationship Id="rId377" Type="http://schemas.openxmlformats.org/officeDocument/2006/relationships/image" Target="../media/image553.png"/><Relationship Id="rId5" Type="http://schemas.openxmlformats.org/officeDocument/2006/relationships/image" Target="../media/image365.png"/><Relationship Id="rId181" Type="http://schemas.openxmlformats.org/officeDocument/2006/relationships/image" Target="../media/image453.png"/><Relationship Id="rId237" Type="http://schemas.openxmlformats.org/officeDocument/2006/relationships/image" Target="../media/image481.png"/><Relationship Id="rId279" Type="http://schemas.openxmlformats.org/officeDocument/2006/relationships/image" Target="../media/image502.png"/><Relationship Id="rId43" Type="http://schemas.openxmlformats.org/officeDocument/2006/relationships/image" Target="../media/image384.png"/><Relationship Id="rId139" Type="http://schemas.openxmlformats.org/officeDocument/2006/relationships/image" Target="../media/image432.png"/><Relationship Id="rId290" Type="http://schemas.openxmlformats.org/officeDocument/2006/relationships/customXml" Target="../ink/ink435.xml"/><Relationship Id="rId304" Type="http://schemas.openxmlformats.org/officeDocument/2006/relationships/image" Target="../media/image515.png"/><Relationship Id="rId346" Type="http://schemas.openxmlformats.org/officeDocument/2006/relationships/customXml" Target="../ink/ink461.xml"/><Relationship Id="rId388" Type="http://schemas.openxmlformats.org/officeDocument/2006/relationships/customXml" Target="../ink/ink482.xml"/><Relationship Id="rId85" Type="http://schemas.openxmlformats.org/officeDocument/2006/relationships/image" Target="../media/image405.png"/><Relationship Id="rId150" Type="http://schemas.openxmlformats.org/officeDocument/2006/relationships/customXml" Target="../ink/ink365.xml"/><Relationship Id="rId192" Type="http://schemas.openxmlformats.org/officeDocument/2006/relationships/customXml" Target="../ink/ink386.xml"/><Relationship Id="rId206" Type="http://schemas.openxmlformats.org/officeDocument/2006/relationships/customXml" Target="../ink/ink393.xml"/><Relationship Id="rId248" Type="http://schemas.openxmlformats.org/officeDocument/2006/relationships/customXml" Target="../ink/ink414.xml"/><Relationship Id="rId12" Type="http://schemas.openxmlformats.org/officeDocument/2006/relationships/customXml" Target="../ink/ink296.xml"/><Relationship Id="rId108" Type="http://schemas.openxmlformats.org/officeDocument/2006/relationships/customXml" Target="../ink/ink344.xml"/><Relationship Id="rId315" Type="http://schemas.openxmlformats.org/officeDocument/2006/relationships/image" Target="../media/image522.png"/><Relationship Id="rId357" Type="http://schemas.openxmlformats.org/officeDocument/2006/relationships/image" Target="../media/image543.png"/><Relationship Id="rId54" Type="http://schemas.openxmlformats.org/officeDocument/2006/relationships/customXml" Target="../ink/ink317.xml"/><Relationship Id="rId96" Type="http://schemas.openxmlformats.org/officeDocument/2006/relationships/customXml" Target="../ink/ink338.xml"/><Relationship Id="rId161" Type="http://schemas.openxmlformats.org/officeDocument/2006/relationships/image" Target="../media/image443.png"/><Relationship Id="rId217" Type="http://schemas.openxmlformats.org/officeDocument/2006/relationships/image" Target="../media/image471.png"/><Relationship Id="rId259" Type="http://schemas.openxmlformats.org/officeDocument/2006/relationships/image" Target="../media/image492.png"/><Relationship Id="rId23" Type="http://schemas.openxmlformats.org/officeDocument/2006/relationships/image" Target="../media/image374.png"/><Relationship Id="rId119" Type="http://schemas.openxmlformats.org/officeDocument/2006/relationships/image" Target="../media/image422.png"/><Relationship Id="rId270" Type="http://schemas.openxmlformats.org/officeDocument/2006/relationships/customXml" Target="../ink/ink425.xml"/><Relationship Id="rId326" Type="http://schemas.openxmlformats.org/officeDocument/2006/relationships/customXml" Target="../ink/ink451.xml"/><Relationship Id="rId65" Type="http://schemas.openxmlformats.org/officeDocument/2006/relationships/image" Target="../media/image395.png"/><Relationship Id="rId130" Type="http://schemas.openxmlformats.org/officeDocument/2006/relationships/customXml" Target="../ink/ink355.xml"/><Relationship Id="rId368" Type="http://schemas.openxmlformats.org/officeDocument/2006/relationships/customXml" Target="../ink/ink472.xml"/><Relationship Id="rId172" Type="http://schemas.openxmlformats.org/officeDocument/2006/relationships/customXml" Target="../ink/ink376.xml"/><Relationship Id="rId228" Type="http://schemas.openxmlformats.org/officeDocument/2006/relationships/customXml" Target="../ink/ink404.xml"/><Relationship Id="rId281" Type="http://schemas.openxmlformats.org/officeDocument/2006/relationships/image" Target="../media/image503.png"/><Relationship Id="rId337" Type="http://schemas.openxmlformats.org/officeDocument/2006/relationships/image" Target="../media/image533.png"/><Relationship Id="rId34" Type="http://schemas.openxmlformats.org/officeDocument/2006/relationships/customXml" Target="../ink/ink307.xml"/><Relationship Id="rId76" Type="http://schemas.openxmlformats.org/officeDocument/2006/relationships/customXml" Target="../ink/ink328.xml"/><Relationship Id="rId141" Type="http://schemas.openxmlformats.org/officeDocument/2006/relationships/image" Target="../media/image433.png"/><Relationship Id="rId379" Type="http://schemas.openxmlformats.org/officeDocument/2006/relationships/image" Target="../media/image554.png"/><Relationship Id="rId7" Type="http://schemas.openxmlformats.org/officeDocument/2006/relationships/image" Target="../media/image366.png"/><Relationship Id="rId183" Type="http://schemas.openxmlformats.org/officeDocument/2006/relationships/image" Target="../media/image454.png"/><Relationship Id="rId239" Type="http://schemas.openxmlformats.org/officeDocument/2006/relationships/image" Target="../media/image482.png"/><Relationship Id="rId390" Type="http://schemas.openxmlformats.org/officeDocument/2006/relationships/customXml" Target="../ink/ink483.xml"/><Relationship Id="rId250" Type="http://schemas.openxmlformats.org/officeDocument/2006/relationships/customXml" Target="../ink/ink415.xml"/><Relationship Id="rId292" Type="http://schemas.openxmlformats.org/officeDocument/2006/relationships/image" Target="../media/image59.tmp"/><Relationship Id="rId306" Type="http://schemas.openxmlformats.org/officeDocument/2006/relationships/image" Target="../media/image516.png"/><Relationship Id="rId45" Type="http://schemas.openxmlformats.org/officeDocument/2006/relationships/image" Target="../media/image385.png"/><Relationship Id="rId87" Type="http://schemas.openxmlformats.org/officeDocument/2006/relationships/image" Target="../media/image406.png"/><Relationship Id="rId110" Type="http://schemas.openxmlformats.org/officeDocument/2006/relationships/customXml" Target="../ink/ink345.xml"/><Relationship Id="rId348" Type="http://schemas.openxmlformats.org/officeDocument/2006/relationships/customXml" Target="../ink/ink462.xml"/><Relationship Id="rId152" Type="http://schemas.openxmlformats.org/officeDocument/2006/relationships/customXml" Target="../ink/ink366.xml"/><Relationship Id="rId194" Type="http://schemas.openxmlformats.org/officeDocument/2006/relationships/customXml" Target="../ink/ink387.xml"/><Relationship Id="rId208" Type="http://schemas.openxmlformats.org/officeDocument/2006/relationships/customXml" Target="../ink/ink394.xml"/><Relationship Id="rId261" Type="http://schemas.openxmlformats.org/officeDocument/2006/relationships/image" Target="../media/image493.png"/><Relationship Id="rId14" Type="http://schemas.openxmlformats.org/officeDocument/2006/relationships/customXml" Target="../ink/ink297.xml"/><Relationship Id="rId56" Type="http://schemas.openxmlformats.org/officeDocument/2006/relationships/customXml" Target="../ink/ink318.xml"/><Relationship Id="rId317" Type="http://schemas.openxmlformats.org/officeDocument/2006/relationships/image" Target="../media/image523.png"/><Relationship Id="rId359" Type="http://schemas.openxmlformats.org/officeDocument/2006/relationships/image" Target="../media/image544.png"/><Relationship Id="rId98" Type="http://schemas.openxmlformats.org/officeDocument/2006/relationships/customXml" Target="../ink/ink339.xml"/><Relationship Id="rId121" Type="http://schemas.openxmlformats.org/officeDocument/2006/relationships/image" Target="../media/image423.png"/><Relationship Id="rId163" Type="http://schemas.openxmlformats.org/officeDocument/2006/relationships/image" Target="../media/image444.png"/><Relationship Id="rId219" Type="http://schemas.openxmlformats.org/officeDocument/2006/relationships/image" Target="../media/image472.png"/><Relationship Id="rId370" Type="http://schemas.openxmlformats.org/officeDocument/2006/relationships/customXml" Target="../ink/ink473.xml"/><Relationship Id="rId230" Type="http://schemas.openxmlformats.org/officeDocument/2006/relationships/customXml" Target="../ink/ink405.xml"/><Relationship Id="rId25" Type="http://schemas.openxmlformats.org/officeDocument/2006/relationships/image" Target="../media/image375.png"/><Relationship Id="rId67" Type="http://schemas.openxmlformats.org/officeDocument/2006/relationships/image" Target="../media/image396.png"/><Relationship Id="rId272" Type="http://schemas.openxmlformats.org/officeDocument/2006/relationships/customXml" Target="../ink/ink426.xml"/><Relationship Id="rId328" Type="http://schemas.openxmlformats.org/officeDocument/2006/relationships/customXml" Target="../ink/ink452.xml"/><Relationship Id="rId132" Type="http://schemas.openxmlformats.org/officeDocument/2006/relationships/customXml" Target="../ink/ink356.xml"/><Relationship Id="rId174" Type="http://schemas.openxmlformats.org/officeDocument/2006/relationships/customXml" Target="../ink/ink377.xml"/><Relationship Id="rId381" Type="http://schemas.openxmlformats.org/officeDocument/2006/relationships/image" Target="../media/image555.png"/><Relationship Id="rId241" Type="http://schemas.openxmlformats.org/officeDocument/2006/relationships/image" Target="../media/image483.png"/><Relationship Id="rId36" Type="http://schemas.openxmlformats.org/officeDocument/2006/relationships/customXml" Target="../ink/ink308.xml"/><Relationship Id="rId283" Type="http://schemas.openxmlformats.org/officeDocument/2006/relationships/image" Target="../media/image504.png"/><Relationship Id="rId339" Type="http://schemas.openxmlformats.org/officeDocument/2006/relationships/image" Target="../media/image534.png"/><Relationship Id="rId78" Type="http://schemas.openxmlformats.org/officeDocument/2006/relationships/customXml" Target="../ink/ink329.xml"/><Relationship Id="rId101" Type="http://schemas.openxmlformats.org/officeDocument/2006/relationships/image" Target="../media/image413.png"/><Relationship Id="rId143" Type="http://schemas.openxmlformats.org/officeDocument/2006/relationships/image" Target="../media/image434.png"/><Relationship Id="rId185" Type="http://schemas.openxmlformats.org/officeDocument/2006/relationships/image" Target="../media/image455.png"/><Relationship Id="rId350" Type="http://schemas.openxmlformats.org/officeDocument/2006/relationships/customXml" Target="../ink/ink463.xml"/><Relationship Id="rId9" Type="http://schemas.openxmlformats.org/officeDocument/2006/relationships/image" Target="../media/image367.png"/><Relationship Id="rId210" Type="http://schemas.openxmlformats.org/officeDocument/2006/relationships/customXml" Target="../ink/ink395.xml"/><Relationship Id="rId392" Type="http://schemas.openxmlformats.org/officeDocument/2006/relationships/customXml" Target="../ink/ink484.xml"/><Relationship Id="rId252" Type="http://schemas.openxmlformats.org/officeDocument/2006/relationships/customXml" Target="../ink/ink416.xml"/><Relationship Id="rId294" Type="http://schemas.openxmlformats.org/officeDocument/2006/relationships/image" Target="../media/image510.png"/><Relationship Id="rId308" Type="http://schemas.openxmlformats.org/officeDocument/2006/relationships/image" Target="../media/image517.png"/><Relationship Id="rId47" Type="http://schemas.openxmlformats.org/officeDocument/2006/relationships/image" Target="../media/image386.png"/><Relationship Id="rId89" Type="http://schemas.openxmlformats.org/officeDocument/2006/relationships/image" Target="../media/image407.png"/><Relationship Id="rId112" Type="http://schemas.openxmlformats.org/officeDocument/2006/relationships/customXml" Target="../ink/ink346.xml"/><Relationship Id="rId154" Type="http://schemas.openxmlformats.org/officeDocument/2006/relationships/customXml" Target="../ink/ink367.xml"/><Relationship Id="rId361" Type="http://schemas.openxmlformats.org/officeDocument/2006/relationships/image" Target="../media/image545.png"/><Relationship Id="rId196" Type="http://schemas.openxmlformats.org/officeDocument/2006/relationships/customXml" Target="../ink/ink388.xml"/><Relationship Id="rId16" Type="http://schemas.openxmlformats.org/officeDocument/2006/relationships/customXml" Target="../ink/ink298.xml"/><Relationship Id="rId221" Type="http://schemas.openxmlformats.org/officeDocument/2006/relationships/image" Target="../media/image473.png"/><Relationship Id="rId242" Type="http://schemas.openxmlformats.org/officeDocument/2006/relationships/customXml" Target="../ink/ink411.xml"/><Relationship Id="rId263" Type="http://schemas.openxmlformats.org/officeDocument/2006/relationships/image" Target="../media/image494.png"/><Relationship Id="rId284" Type="http://schemas.openxmlformats.org/officeDocument/2006/relationships/customXml" Target="../ink/ink432.xml"/><Relationship Id="rId319" Type="http://schemas.openxmlformats.org/officeDocument/2006/relationships/image" Target="../media/image524.png"/><Relationship Id="rId37" Type="http://schemas.openxmlformats.org/officeDocument/2006/relationships/image" Target="../media/image381.png"/><Relationship Id="rId58" Type="http://schemas.openxmlformats.org/officeDocument/2006/relationships/customXml" Target="../ink/ink319.xml"/><Relationship Id="rId79" Type="http://schemas.openxmlformats.org/officeDocument/2006/relationships/image" Target="../media/image402.png"/><Relationship Id="rId102" Type="http://schemas.openxmlformats.org/officeDocument/2006/relationships/customXml" Target="../ink/ink341.xml"/><Relationship Id="rId123" Type="http://schemas.openxmlformats.org/officeDocument/2006/relationships/image" Target="../media/image424.png"/><Relationship Id="rId144" Type="http://schemas.openxmlformats.org/officeDocument/2006/relationships/customXml" Target="../ink/ink362.xml"/><Relationship Id="rId330" Type="http://schemas.openxmlformats.org/officeDocument/2006/relationships/customXml" Target="../ink/ink453.xml"/><Relationship Id="rId90" Type="http://schemas.openxmlformats.org/officeDocument/2006/relationships/customXml" Target="../ink/ink335.xml"/><Relationship Id="rId165" Type="http://schemas.openxmlformats.org/officeDocument/2006/relationships/image" Target="../media/image445.png"/><Relationship Id="rId186" Type="http://schemas.openxmlformats.org/officeDocument/2006/relationships/customXml" Target="../ink/ink383.xml"/><Relationship Id="rId351" Type="http://schemas.openxmlformats.org/officeDocument/2006/relationships/image" Target="../media/image540.png"/><Relationship Id="rId372" Type="http://schemas.openxmlformats.org/officeDocument/2006/relationships/customXml" Target="../ink/ink474.xml"/><Relationship Id="rId393" Type="http://schemas.openxmlformats.org/officeDocument/2006/relationships/image" Target="../media/image561.png"/><Relationship Id="rId211" Type="http://schemas.openxmlformats.org/officeDocument/2006/relationships/image" Target="../media/image468.png"/><Relationship Id="rId232" Type="http://schemas.openxmlformats.org/officeDocument/2006/relationships/customXml" Target="../ink/ink406.xml"/><Relationship Id="rId253" Type="http://schemas.openxmlformats.org/officeDocument/2006/relationships/image" Target="../media/image489.png"/><Relationship Id="rId274" Type="http://schemas.openxmlformats.org/officeDocument/2006/relationships/customXml" Target="../ink/ink427.xml"/><Relationship Id="rId295" Type="http://schemas.openxmlformats.org/officeDocument/2006/relationships/customXml" Target="../ink/ink437.xml"/><Relationship Id="rId309" Type="http://schemas.openxmlformats.org/officeDocument/2006/relationships/customXml" Target="../ink/ink444.xml"/><Relationship Id="rId27" Type="http://schemas.openxmlformats.org/officeDocument/2006/relationships/image" Target="../media/image376.png"/><Relationship Id="rId48" Type="http://schemas.openxmlformats.org/officeDocument/2006/relationships/customXml" Target="../ink/ink314.xml"/><Relationship Id="rId69" Type="http://schemas.openxmlformats.org/officeDocument/2006/relationships/image" Target="../media/image397.png"/><Relationship Id="rId113" Type="http://schemas.openxmlformats.org/officeDocument/2006/relationships/image" Target="../media/image419.png"/><Relationship Id="rId134" Type="http://schemas.openxmlformats.org/officeDocument/2006/relationships/customXml" Target="../ink/ink357.xml"/><Relationship Id="rId320" Type="http://schemas.openxmlformats.org/officeDocument/2006/relationships/customXml" Target="../ink/ink448.xml"/><Relationship Id="rId80" Type="http://schemas.openxmlformats.org/officeDocument/2006/relationships/customXml" Target="../ink/ink330.xml"/><Relationship Id="rId155" Type="http://schemas.openxmlformats.org/officeDocument/2006/relationships/image" Target="../media/image440.png"/><Relationship Id="rId176" Type="http://schemas.openxmlformats.org/officeDocument/2006/relationships/customXml" Target="../ink/ink378.xml"/><Relationship Id="rId197" Type="http://schemas.openxmlformats.org/officeDocument/2006/relationships/image" Target="../media/image461.png"/><Relationship Id="rId341" Type="http://schemas.openxmlformats.org/officeDocument/2006/relationships/image" Target="../media/image535.png"/><Relationship Id="rId362" Type="http://schemas.openxmlformats.org/officeDocument/2006/relationships/customXml" Target="../ink/ink469.xml"/><Relationship Id="rId383" Type="http://schemas.openxmlformats.org/officeDocument/2006/relationships/image" Target="../media/image556.png"/><Relationship Id="rId201" Type="http://schemas.openxmlformats.org/officeDocument/2006/relationships/image" Target="../media/image463.png"/><Relationship Id="rId222" Type="http://schemas.openxmlformats.org/officeDocument/2006/relationships/customXml" Target="../ink/ink401.xml"/><Relationship Id="rId243" Type="http://schemas.openxmlformats.org/officeDocument/2006/relationships/image" Target="../media/image484.png"/><Relationship Id="rId264" Type="http://schemas.openxmlformats.org/officeDocument/2006/relationships/customXml" Target="../ink/ink422.xml"/><Relationship Id="rId285" Type="http://schemas.openxmlformats.org/officeDocument/2006/relationships/image" Target="../media/image505.png"/><Relationship Id="rId17" Type="http://schemas.openxmlformats.org/officeDocument/2006/relationships/image" Target="../media/image371.png"/><Relationship Id="rId38" Type="http://schemas.openxmlformats.org/officeDocument/2006/relationships/customXml" Target="../ink/ink309.xml"/><Relationship Id="rId59" Type="http://schemas.openxmlformats.org/officeDocument/2006/relationships/image" Target="../media/image392.png"/><Relationship Id="rId103" Type="http://schemas.openxmlformats.org/officeDocument/2006/relationships/image" Target="../media/image414.png"/><Relationship Id="rId124" Type="http://schemas.openxmlformats.org/officeDocument/2006/relationships/customXml" Target="../ink/ink352.xml"/><Relationship Id="rId310" Type="http://schemas.openxmlformats.org/officeDocument/2006/relationships/image" Target="../media/image518.png"/><Relationship Id="rId70" Type="http://schemas.openxmlformats.org/officeDocument/2006/relationships/customXml" Target="../ink/ink325.xml"/><Relationship Id="rId91" Type="http://schemas.openxmlformats.org/officeDocument/2006/relationships/image" Target="../media/image408.png"/><Relationship Id="rId145" Type="http://schemas.openxmlformats.org/officeDocument/2006/relationships/image" Target="../media/image435.png"/><Relationship Id="rId166" Type="http://schemas.openxmlformats.org/officeDocument/2006/relationships/customXml" Target="../ink/ink373.xml"/><Relationship Id="rId187" Type="http://schemas.openxmlformats.org/officeDocument/2006/relationships/image" Target="../media/image456.png"/><Relationship Id="rId331" Type="http://schemas.openxmlformats.org/officeDocument/2006/relationships/image" Target="../media/image530.png"/><Relationship Id="rId352" Type="http://schemas.openxmlformats.org/officeDocument/2006/relationships/customXml" Target="../ink/ink464.xml"/><Relationship Id="rId373" Type="http://schemas.openxmlformats.org/officeDocument/2006/relationships/image" Target="../media/image55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96.xml"/><Relationship Id="rId233" Type="http://schemas.openxmlformats.org/officeDocument/2006/relationships/image" Target="../media/image479.png"/><Relationship Id="rId254" Type="http://schemas.openxmlformats.org/officeDocument/2006/relationships/customXml" Target="../ink/ink417.xml"/><Relationship Id="rId28" Type="http://schemas.openxmlformats.org/officeDocument/2006/relationships/customXml" Target="../ink/ink304.xml"/><Relationship Id="rId49" Type="http://schemas.openxmlformats.org/officeDocument/2006/relationships/image" Target="../media/image387.png"/><Relationship Id="rId114" Type="http://schemas.openxmlformats.org/officeDocument/2006/relationships/customXml" Target="../ink/ink347.xml"/><Relationship Id="rId275" Type="http://schemas.openxmlformats.org/officeDocument/2006/relationships/image" Target="../media/image500.png"/><Relationship Id="rId296" Type="http://schemas.openxmlformats.org/officeDocument/2006/relationships/image" Target="../media/image511.png"/><Relationship Id="rId300" Type="http://schemas.openxmlformats.org/officeDocument/2006/relationships/image" Target="../media/image513.png"/><Relationship Id="rId60" Type="http://schemas.openxmlformats.org/officeDocument/2006/relationships/customXml" Target="../ink/ink320.xml"/><Relationship Id="rId81" Type="http://schemas.openxmlformats.org/officeDocument/2006/relationships/image" Target="../media/image403.png"/><Relationship Id="rId135" Type="http://schemas.openxmlformats.org/officeDocument/2006/relationships/image" Target="../media/image430.png"/><Relationship Id="rId156" Type="http://schemas.openxmlformats.org/officeDocument/2006/relationships/customXml" Target="../ink/ink368.xml"/><Relationship Id="rId177" Type="http://schemas.openxmlformats.org/officeDocument/2006/relationships/image" Target="../media/image451.png"/><Relationship Id="rId198" Type="http://schemas.openxmlformats.org/officeDocument/2006/relationships/customXml" Target="../ink/ink389.xml"/><Relationship Id="rId321" Type="http://schemas.openxmlformats.org/officeDocument/2006/relationships/image" Target="../media/image525.png"/><Relationship Id="rId342" Type="http://schemas.openxmlformats.org/officeDocument/2006/relationships/customXml" Target="../ink/ink459.xml"/><Relationship Id="rId363" Type="http://schemas.openxmlformats.org/officeDocument/2006/relationships/image" Target="../media/image546.png"/><Relationship Id="rId384" Type="http://schemas.openxmlformats.org/officeDocument/2006/relationships/customXml" Target="../ink/ink480.xml"/><Relationship Id="rId202" Type="http://schemas.openxmlformats.org/officeDocument/2006/relationships/customXml" Target="../ink/ink391.xml"/><Relationship Id="rId223" Type="http://schemas.openxmlformats.org/officeDocument/2006/relationships/image" Target="../media/image474.png"/><Relationship Id="rId244" Type="http://schemas.openxmlformats.org/officeDocument/2006/relationships/customXml" Target="../ink/ink412.xml"/><Relationship Id="rId18" Type="http://schemas.openxmlformats.org/officeDocument/2006/relationships/customXml" Target="../ink/ink299.xml"/><Relationship Id="rId39" Type="http://schemas.openxmlformats.org/officeDocument/2006/relationships/image" Target="../media/image382.png"/><Relationship Id="rId265" Type="http://schemas.openxmlformats.org/officeDocument/2006/relationships/image" Target="../media/image495.png"/><Relationship Id="rId286" Type="http://schemas.openxmlformats.org/officeDocument/2006/relationships/customXml" Target="../ink/ink433.xml"/><Relationship Id="rId50" Type="http://schemas.openxmlformats.org/officeDocument/2006/relationships/customXml" Target="../ink/ink315.xml"/><Relationship Id="rId104" Type="http://schemas.openxmlformats.org/officeDocument/2006/relationships/customXml" Target="../ink/ink342.xml"/><Relationship Id="rId125" Type="http://schemas.openxmlformats.org/officeDocument/2006/relationships/image" Target="../media/image425.png"/><Relationship Id="rId146" Type="http://schemas.openxmlformats.org/officeDocument/2006/relationships/customXml" Target="../ink/ink363.xml"/><Relationship Id="rId167" Type="http://schemas.openxmlformats.org/officeDocument/2006/relationships/image" Target="../media/image446.png"/><Relationship Id="rId188" Type="http://schemas.openxmlformats.org/officeDocument/2006/relationships/customXml" Target="../ink/ink384.xml"/><Relationship Id="rId311" Type="http://schemas.openxmlformats.org/officeDocument/2006/relationships/image" Target="../media/image60.tmp"/><Relationship Id="rId332" Type="http://schemas.openxmlformats.org/officeDocument/2006/relationships/customXml" Target="../ink/ink454.xml"/><Relationship Id="rId353" Type="http://schemas.openxmlformats.org/officeDocument/2006/relationships/image" Target="../media/image541.png"/><Relationship Id="rId374" Type="http://schemas.openxmlformats.org/officeDocument/2006/relationships/customXml" Target="../ink/ink475.xml"/><Relationship Id="rId71" Type="http://schemas.openxmlformats.org/officeDocument/2006/relationships/image" Target="../media/image398.png"/><Relationship Id="rId92" Type="http://schemas.openxmlformats.org/officeDocument/2006/relationships/customXml" Target="../ink/ink336.xml"/><Relationship Id="rId213" Type="http://schemas.openxmlformats.org/officeDocument/2006/relationships/image" Target="../media/image469.png"/><Relationship Id="rId234" Type="http://schemas.openxmlformats.org/officeDocument/2006/relationships/customXml" Target="../ink/ink407.xml"/><Relationship Id="rId2" Type="http://schemas.openxmlformats.org/officeDocument/2006/relationships/customXml" Target="../ink/ink291.xml"/><Relationship Id="rId29" Type="http://schemas.openxmlformats.org/officeDocument/2006/relationships/image" Target="../media/image377.png"/><Relationship Id="rId255" Type="http://schemas.openxmlformats.org/officeDocument/2006/relationships/image" Target="../media/image490.png"/><Relationship Id="rId276" Type="http://schemas.openxmlformats.org/officeDocument/2006/relationships/customXml" Target="../ink/ink428.xml"/><Relationship Id="rId297" Type="http://schemas.openxmlformats.org/officeDocument/2006/relationships/customXml" Target="../ink/ink438.xml"/><Relationship Id="rId40" Type="http://schemas.openxmlformats.org/officeDocument/2006/relationships/customXml" Target="../ink/ink310.xml"/><Relationship Id="rId115" Type="http://schemas.openxmlformats.org/officeDocument/2006/relationships/image" Target="../media/image420.png"/><Relationship Id="rId136" Type="http://schemas.openxmlformats.org/officeDocument/2006/relationships/customXml" Target="../ink/ink358.xml"/><Relationship Id="rId157" Type="http://schemas.openxmlformats.org/officeDocument/2006/relationships/image" Target="../media/image441.png"/><Relationship Id="rId178" Type="http://schemas.openxmlformats.org/officeDocument/2006/relationships/customXml" Target="../ink/ink379.xml"/><Relationship Id="rId301" Type="http://schemas.openxmlformats.org/officeDocument/2006/relationships/customXml" Target="../ink/ink440.xml"/><Relationship Id="rId322" Type="http://schemas.openxmlformats.org/officeDocument/2006/relationships/customXml" Target="../ink/ink449.xml"/><Relationship Id="rId343" Type="http://schemas.openxmlformats.org/officeDocument/2006/relationships/image" Target="../media/image536.png"/><Relationship Id="rId364" Type="http://schemas.openxmlformats.org/officeDocument/2006/relationships/customXml" Target="../ink/ink470.xml"/><Relationship Id="rId61" Type="http://schemas.openxmlformats.org/officeDocument/2006/relationships/image" Target="../media/image393.png"/><Relationship Id="rId82" Type="http://schemas.openxmlformats.org/officeDocument/2006/relationships/customXml" Target="../ink/ink331.xml"/><Relationship Id="rId199" Type="http://schemas.openxmlformats.org/officeDocument/2006/relationships/image" Target="../media/image462.png"/><Relationship Id="rId203" Type="http://schemas.openxmlformats.org/officeDocument/2006/relationships/image" Target="../media/image464.png"/><Relationship Id="rId385" Type="http://schemas.openxmlformats.org/officeDocument/2006/relationships/image" Target="../media/image557.png"/><Relationship Id="rId19" Type="http://schemas.openxmlformats.org/officeDocument/2006/relationships/image" Target="../media/image372.png"/><Relationship Id="rId224" Type="http://schemas.openxmlformats.org/officeDocument/2006/relationships/customXml" Target="../ink/ink402.xml"/><Relationship Id="rId245" Type="http://schemas.openxmlformats.org/officeDocument/2006/relationships/image" Target="../media/image485.png"/><Relationship Id="rId266" Type="http://schemas.openxmlformats.org/officeDocument/2006/relationships/customXml" Target="../ink/ink423.xml"/><Relationship Id="rId287" Type="http://schemas.openxmlformats.org/officeDocument/2006/relationships/image" Target="../media/image506.png"/><Relationship Id="rId30" Type="http://schemas.openxmlformats.org/officeDocument/2006/relationships/customXml" Target="../ink/ink305.xml"/><Relationship Id="rId105" Type="http://schemas.openxmlformats.org/officeDocument/2006/relationships/image" Target="../media/image415.png"/><Relationship Id="rId126" Type="http://schemas.openxmlformats.org/officeDocument/2006/relationships/customXml" Target="../ink/ink353.xml"/><Relationship Id="rId147" Type="http://schemas.openxmlformats.org/officeDocument/2006/relationships/image" Target="../media/image436.png"/><Relationship Id="rId168" Type="http://schemas.openxmlformats.org/officeDocument/2006/relationships/customXml" Target="../ink/ink374.xml"/><Relationship Id="rId312" Type="http://schemas.openxmlformats.org/officeDocument/2006/relationships/image" Target="../media/image61.tmp"/><Relationship Id="rId333" Type="http://schemas.openxmlformats.org/officeDocument/2006/relationships/image" Target="../media/image531.png"/><Relationship Id="rId354" Type="http://schemas.openxmlformats.org/officeDocument/2006/relationships/customXml" Target="../ink/ink465.xml"/><Relationship Id="rId51" Type="http://schemas.openxmlformats.org/officeDocument/2006/relationships/image" Target="../media/image388.png"/><Relationship Id="rId72" Type="http://schemas.openxmlformats.org/officeDocument/2006/relationships/customXml" Target="../ink/ink326.xml"/><Relationship Id="rId93" Type="http://schemas.openxmlformats.org/officeDocument/2006/relationships/image" Target="../media/image409.png"/><Relationship Id="rId189" Type="http://schemas.openxmlformats.org/officeDocument/2006/relationships/image" Target="../media/image457.png"/><Relationship Id="rId375" Type="http://schemas.openxmlformats.org/officeDocument/2006/relationships/image" Target="../media/image552.png"/><Relationship Id="rId3" Type="http://schemas.openxmlformats.org/officeDocument/2006/relationships/image" Target="../media/image364.png"/><Relationship Id="rId214" Type="http://schemas.openxmlformats.org/officeDocument/2006/relationships/customXml" Target="../ink/ink397.xml"/><Relationship Id="rId235" Type="http://schemas.openxmlformats.org/officeDocument/2006/relationships/image" Target="../media/image480.png"/><Relationship Id="rId256" Type="http://schemas.openxmlformats.org/officeDocument/2006/relationships/customXml" Target="../ink/ink418.xml"/><Relationship Id="rId277" Type="http://schemas.openxmlformats.org/officeDocument/2006/relationships/image" Target="../media/image501.png"/><Relationship Id="rId298" Type="http://schemas.openxmlformats.org/officeDocument/2006/relationships/image" Target="../media/image512.png"/><Relationship Id="rId116" Type="http://schemas.openxmlformats.org/officeDocument/2006/relationships/customXml" Target="../ink/ink348.xml"/><Relationship Id="rId137" Type="http://schemas.openxmlformats.org/officeDocument/2006/relationships/image" Target="../media/image431.png"/><Relationship Id="rId158" Type="http://schemas.openxmlformats.org/officeDocument/2006/relationships/customXml" Target="../ink/ink369.xml"/><Relationship Id="rId302" Type="http://schemas.openxmlformats.org/officeDocument/2006/relationships/image" Target="../media/image514.png"/><Relationship Id="rId323" Type="http://schemas.openxmlformats.org/officeDocument/2006/relationships/image" Target="../media/image526.png"/><Relationship Id="rId344" Type="http://schemas.openxmlformats.org/officeDocument/2006/relationships/customXml" Target="../ink/ink460.xml"/><Relationship Id="rId20" Type="http://schemas.openxmlformats.org/officeDocument/2006/relationships/customXml" Target="../ink/ink300.xml"/><Relationship Id="rId41" Type="http://schemas.openxmlformats.org/officeDocument/2006/relationships/image" Target="../media/image383.png"/><Relationship Id="rId62" Type="http://schemas.openxmlformats.org/officeDocument/2006/relationships/customXml" Target="../ink/ink321.xml"/><Relationship Id="rId83" Type="http://schemas.openxmlformats.org/officeDocument/2006/relationships/image" Target="../media/image404.png"/><Relationship Id="rId179" Type="http://schemas.openxmlformats.org/officeDocument/2006/relationships/image" Target="../media/image452.png"/><Relationship Id="rId365" Type="http://schemas.openxmlformats.org/officeDocument/2006/relationships/image" Target="../media/image547.png"/><Relationship Id="rId386" Type="http://schemas.openxmlformats.org/officeDocument/2006/relationships/customXml" Target="../ink/ink481.xml"/><Relationship Id="rId190" Type="http://schemas.openxmlformats.org/officeDocument/2006/relationships/customXml" Target="../ink/ink385.xml"/><Relationship Id="rId204" Type="http://schemas.openxmlformats.org/officeDocument/2006/relationships/customXml" Target="../ink/ink392.xml"/><Relationship Id="rId225" Type="http://schemas.openxmlformats.org/officeDocument/2006/relationships/image" Target="../media/image475.png"/><Relationship Id="rId246" Type="http://schemas.openxmlformats.org/officeDocument/2006/relationships/customXml" Target="../ink/ink413.xml"/><Relationship Id="rId267" Type="http://schemas.openxmlformats.org/officeDocument/2006/relationships/image" Target="../media/image496.png"/><Relationship Id="rId288" Type="http://schemas.openxmlformats.org/officeDocument/2006/relationships/customXml" Target="../ink/ink434.xml"/><Relationship Id="rId106" Type="http://schemas.openxmlformats.org/officeDocument/2006/relationships/customXml" Target="../ink/ink343.xml"/><Relationship Id="rId127" Type="http://schemas.openxmlformats.org/officeDocument/2006/relationships/image" Target="../media/image426.png"/><Relationship Id="rId313" Type="http://schemas.openxmlformats.org/officeDocument/2006/relationships/image" Target="../media/image2.tmp"/><Relationship Id="rId10" Type="http://schemas.openxmlformats.org/officeDocument/2006/relationships/customXml" Target="../ink/ink295.xml"/><Relationship Id="rId31" Type="http://schemas.openxmlformats.org/officeDocument/2006/relationships/image" Target="../media/image378.png"/><Relationship Id="rId52" Type="http://schemas.openxmlformats.org/officeDocument/2006/relationships/customXml" Target="../ink/ink316.xml"/><Relationship Id="rId73" Type="http://schemas.openxmlformats.org/officeDocument/2006/relationships/image" Target="../media/image399.png"/><Relationship Id="rId94" Type="http://schemas.openxmlformats.org/officeDocument/2006/relationships/customXml" Target="../ink/ink337.xml"/><Relationship Id="rId148" Type="http://schemas.openxmlformats.org/officeDocument/2006/relationships/customXml" Target="../ink/ink364.xml"/><Relationship Id="rId169" Type="http://schemas.openxmlformats.org/officeDocument/2006/relationships/image" Target="../media/image447.png"/><Relationship Id="rId334" Type="http://schemas.openxmlformats.org/officeDocument/2006/relationships/customXml" Target="../ink/ink455.xml"/><Relationship Id="rId355" Type="http://schemas.openxmlformats.org/officeDocument/2006/relationships/image" Target="../media/image542.png"/><Relationship Id="rId376" Type="http://schemas.openxmlformats.org/officeDocument/2006/relationships/customXml" Target="../ink/ink476.xml"/><Relationship Id="rId4" Type="http://schemas.openxmlformats.org/officeDocument/2006/relationships/customXml" Target="../ink/ink292.xml"/><Relationship Id="rId180" Type="http://schemas.openxmlformats.org/officeDocument/2006/relationships/customXml" Target="../ink/ink380.xml"/><Relationship Id="rId215" Type="http://schemas.openxmlformats.org/officeDocument/2006/relationships/image" Target="../media/image470.png"/><Relationship Id="rId236" Type="http://schemas.openxmlformats.org/officeDocument/2006/relationships/customXml" Target="../ink/ink408.xml"/><Relationship Id="rId257" Type="http://schemas.openxmlformats.org/officeDocument/2006/relationships/image" Target="../media/image491.png"/><Relationship Id="rId278" Type="http://schemas.openxmlformats.org/officeDocument/2006/relationships/customXml" Target="../ink/ink429.xml"/><Relationship Id="rId303" Type="http://schemas.openxmlformats.org/officeDocument/2006/relationships/customXml" Target="../ink/ink441.xml"/><Relationship Id="rId42" Type="http://schemas.openxmlformats.org/officeDocument/2006/relationships/customXml" Target="../ink/ink311.xml"/><Relationship Id="rId84" Type="http://schemas.openxmlformats.org/officeDocument/2006/relationships/customXml" Target="../ink/ink332.xml"/><Relationship Id="rId138" Type="http://schemas.openxmlformats.org/officeDocument/2006/relationships/customXml" Target="../ink/ink359.xml"/><Relationship Id="rId345" Type="http://schemas.openxmlformats.org/officeDocument/2006/relationships/image" Target="../media/image537.png"/><Relationship Id="rId387" Type="http://schemas.openxmlformats.org/officeDocument/2006/relationships/image" Target="../media/image558.png"/><Relationship Id="rId191" Type="http://schemas.openxmlformats.org/officeDocument/2006/relationships/image" Target="../media/image458.png"/><Relationship Id="rId205" Type="http://schemas.openxmlformats.org/officeDocument/2006/relationships/image" Target="../media/image465.png"/><Relationship Id="rId247" Type="http://schemas.openxmlformats.org/officeDocument/2006/relationships/image" Target="../media/image486.png"/><Relationship Id="rId107" Type="http://schemas.openxmlformats.org/officeDocument/2006/relationships/image" Target="../media/image416.png"/><Relationship Id="rId289" Type="http://schemas.openxmlformats.org/officeDocument/2006/relationships/image" Target="../media/image507.png"/><Relationship Id="rId11" Type="http://schemas.openxmlformats.org/officeDocument/2006/relationships/image" Target="../media/image368.png"/><Relationship Id="rId53" Type="http://schemas.openxmlformats.org/officeDocument/2006/relationships/image" Target="../media/image389.png"/><Relationship Id="rId149" Type="http://schemas.openxmlformats.org/officeDocument/2006/relationships/image" Target="../media/image437.png"/><Relationship Id="rId314" Type="http://schemas.openxmlformats.org/officeDocument/2006/relationships/customXml" Target="../ink/ink445.xml"/><Relationship Id="rId356" Type="http://schemas.openxmlformats.org/officeDocument/2006/relationships/customXml" Target="../ink/ink466.xml"/><Relationship Id="rId95" Type="http://schemas.openxmlformats.org/officeDocument/2006/relationships/image" Target="../media/image410.png"/><Relationship Id="rId160" Type="http://schemas.openxmlformats.org/officeDocument/2006/relationships/customXml" Target="../ink/ink370.xml"/><Relationship Id="rId216" Type="http://schemas.openxmlformats.org/officeDocument/2006/relationships/customXml" Target="../ink/ink398.xml"/><Relationship Id="rId258" Type="http://schemas.openxmlformats.org/officeDocument/2006/relationships/customXml" Target="../ink/ink419.xml"/><Relationship Id="rId22" Type="http://schemas.openxmlformats.org/officeDocument/2006/relationships/customXml" Target="../ink/ink301.xml"/><Relationship Id="rId64" Type="http://schemas.openxmlformats.org/officeDocument/2006/relationships/customXml" Target="../ink/ink322.xml"/><Relationship Id="rId118" Type="http://schemas.openxmlformats.org/officeDocument/2006/relationships/customXml" Target="../ink/ink349.xml"/><Relationship Id="rId325" Type="http://schemas.openxmlformats.org/officeDocument/2006/relationships/image" Target="../media/image527.png"/><Relationship Id="rId367" Type="http://schemas.openxmlformats.org/officeDocument/2006/relationships/image" Target="../media/image548.png"/><Relationship Id="rId171" Type="http://schemas.openxmlformats.org/officeDocument/2006/relationships/image" Target="../media/image448.png"/><Relationship Id="rId227" Type="http://schemas.openxmlformats.org/officeDocument/2006/relationships/image" Target="../media/image476.png"/><Relationship Id="rId269" Type="http://schemas.openxmlformats.org/officeDocument/2006/relationships/image" Target="../media/image497.png"/><Relationship Id="rId33" Type="http://schemas.openxmlformats.org/officeDocument/2006/relationships/image" Target="../media/image379.png"/><Relationship Id="rId129" Type="http://schemas.openxmlformats.org/officeDocument/2006/relationships/image" Target="../media/image427.png"/><Relationship Id="rId280" Type="http://schemas.openxmlformats.org/officeDocument/2006/relationships/customXml" Target="../ink/ink430.xml"/><Relationship Id="rId336" Type="http://schemas.openxmlformats.org/officeDocument/2006/relationships/customXml" Target="../ink/ink456.xml"/><Relationship Id="rId75" Type="http://schemas.openxmlformats.org/officeDocument/2006/relationships/image" Target="../media/image400.png"/><Relationship Id="rId140" Type="http://schemas.openxmlformats.org/officeDocument/2006/relationships/customXml" Target="../ink/ink360.xml"/><Relationship Id="rId182" Type="http://schemas.openxmlformats.org/officeDocument/2006/relationships/customXml" Target="../ink/ink381.xml"/><Relationship Id="rId378" Type="http://schemas.openxmlformats.org/officeDocument/2006/relationships/customXml" Target="../ink/ink477.xml"/><Relationship Id="rId6" Type="http://schemas.openxmlformats.org/officeDocument/2006/relationships/customXml" Target="../ink/ink293.xml"/><Relationship Id="rId238" Type="http://schemas.openxmlformats.org/officeDocument/2006/relationships/customXml" Target="../ink/ink409.xml"/><Relationship Id="rId291" Type="http://schemas.openxmlformats.org/officeDocument/2006/relationships/image" Target="../media/image508.png"/><Relationship Id="rId305" Type="http://schemas.openxmlformats.org/officeDocument/2006/relationships/customXml" Target="../ink/ink442.xml"/><Relationship Id="rId347" Type="http://schemas.openxmlformats.org/officeDocument/2006/relationships/image" Target="../media/image538.png"/><Relationship Id="rId44" Type="http://schemas.openxmlformats.org/officeDocument/2006/relationships/customXml" Target="../ink/ink312.xml"/><Relationship Id="rId86" Type="http://schemas.openxmlformats.org/officeDocument/2006/relationships/customXml" Target="../ink/ink333.xml"/><Relationship Id="rId151" Type="http://schemas.openxmlformats.org/officeDocument/2006/relationships/image" Target="../media/image438.png"/><Relationship Id="rId389" Type="http://schemas.openxmlformats.org/officeDocument/2006/relationships/image" Target="../media/image559.png"/><Relationship Id="rId193" Type="http://schemas.openxmlformats.org/officeDocument/2006/relationships/image" Target="../media/image459.png"/><Relationship Id="rId207" Type="http://schemas.openxmlformats.org/officeDocument/2006/relationships/image" Target="../media/image466.png"/><Relationship Id="rId249" Type="http://schemas.openxmlformats.org/officeDocument/2006/relationships/image" Target="../media/image487.png"/><Relationship Id="rId13" Type="http://schemas.openxmlformats.org/officeDocument/2006/relationships/image" Target="../media/image369.png"/><Relationship Id="rId109" Type="http://schemas.openxmlformats.org/officeDocument/2006/relationships/image" Target="../media/image417.png"/><Relationship Id="rId260" Type="http://schemas.openxmlformats.org/officeDocument/2006/relationships/customXml" Target="../ink/ink420.xml"/><Relationship Id="rId316" Type="http://schemas.openxmlformats.org/officeDocument/2006/relationships/customXml" Target="../ink/ink446.xml"/><Relationship Id="rId55" Type="http://schemas.openxmlformats.org/officeDocument/2006/relationships/image" Target="../media/image390.png"/><Relationship Id="rId97" Type="http://schemas.openxmlformats.org/officeDocument/2006/relationships/image" Target="../media/image411.png"/><Relationship Id="rId120" Type="http://schemas.openxmlformats.org/officeDocument/2006/relationships/customXml" Target="../ink/ink350.xml"/><Relationship Id="rId358" Type="http://schemas.openxmlformats.org/officeDocument/2006/relationships/customXml" Target="../ink/ink467.xml"/><Relationship Id="rId162" Type="http://schemas.openxmlformats.org/officeDocument/2006/relationships/customXml" Target="../ink/ink371.xml"/><Relationship Id="rId218" Type="http://schemas.openxmlformats.org/officeDocument/2006/relationships/customXml" Target="../ink/ink399.xml"/><Relationship Id="rId271" Type="http://schemas.openxmlformats.org/officeDocument/2006/relationships/image" Target="../media/image498.png"/><Relationship Id="rId24" Type="http://schemas.openxmlformats.org/officeDocument/2006/relationships/customXml" Target="../ink/ink302.xml"/><Relationship Id="rId66" Type="http://schemas.openxmlformats.org/officeDocument/2006/relationships/customXml" Target="../ink/ink323.xml"/><Relationship Id="rId131" Type="http://schemas.openxmlformats.org/officeDocument/2006/relationships/image" Target="../media/image428.png"/><Relationship Id="rId327" Type="http://schemas.openxmlformats.org/officeDocument/2006/relationships/image" Target="../media/image528.png"/><Relationship Id="rId369" Type="http://schemas.openxmlformats.org/officeDocument/2006/relationships/image" Target="../media/image549.png"/><Relationship Id="rId173" Type="http://schemas.openxmlformats.org/officeDocument/2006/relationships/image" Target="../media/image449.png"/><Relationship Id="rId229" Type="http://schemas.openxmlformats.org/officeDocument/2006/relationships/image" Target="../media/image477.png"/><Relationship Id="rId380" Type="http://schemas.openxmlformats.org/officeDocument/2006/relationships/customXml" Target="../ink/ink478.xml"/><Relationship Id="rId240" Type="http://schemas.openxmlformats.org/officeDocument/2006/relationships/customXml" Target="../ink/ink410.xml"/><Relationship Id="rId35" Type="http://schemas.openxmlformats.org/officeDocument/2006/relationships/image" Target="../media/image380.png"/><Relationship Id="rId77" Type="http://schemas.openxmlformats.org/officeDocument/2006/relationships/image" Target="../media/image401.png"/><Relationship Id="rId100" Type="http://schemas.openxmlformats.org/officeDocument/2006/relationships/customXml" Target="../ink/ink340.xml"/><Relationship Id="rId282" Type="http://schemas.openxmlformats.org/officeDocument/2006/relationships/customXml" Target="../ink/ink431.xml"/><Relationship Id="rId338" Type="http://schemas.openxmlformats.org/officeDocument/2006/relationships/customXml" Target="../ink/ink457.xml"/><Relationship Id="rId8" Type="http://schemas.openxmlformats.org/officeDocument/2006/relationships/customXml" Target="../ink/ink294.xml"/><Relationship Id="rId142" Type="http://schemas.openxmlformats.org/officeDocument/2006/relationships/customXml" Target="../ink/ink361.xml"/><Relationship Id="rId184" Type="http://schemas.openxmlformats.org/officeDocument/2006/relationships/customXml" Target="../ink/ink382.xml"/><Relationship Id="rId391" Type="http://schemas.openxmlformats.org/officeDocument/2006/relationships/image" Target="../media/image560.png"/><Relationship Id="rId251" Type="http://schemas.openxmlformats.org/officeDocument/2006/relationships/image" Target="../media/image488.png"/><Relationship Id="rId46" Type="http://schemas.openxmlformats.org/officeDocument/2006/relationships/customXml" Target="../ink/ink313.xml"/><Relationship Id="rId293" Type="http://schemas.openxmlformats.org/officeDocument/2006/relationships/customXml" Target="../ink/ink436.xml"/><Relationship Id="rId307" Type="http://schemas.openxmlformats.org/officeDocument/2006/relationships/customXml" Target="../ink/ink443.xml"/><Relationship Id="rId349" Type="http://schemas.openxmlformats.org/officeDocument/2006/relationships/image" Target="../media/image539.png"/><Relationship Id="rId88" Type="http://schemas.openxmlformats.org/officeDocument/2006/relationships/customXml" Target="../ink/ink334.xml"/><Relationship Id="rId111" Type="http://schemas.openxmlformats.org/officeDocument/2006/relationships/image" Target="../media/image418.png"/><Relationship Id="rId153" Type="http://schemas.openxmlformats.org/officeDocument/2006/relationships/image" Target="../media/image439.png"/><Relationship Id="rId195" Type="http://schemas.openxmlformats.org/officeDocument/2006/relationships/image" Target="../media/image460.png"/><Relationship Id="rId209" Type="http://schemas.openxmlformats.org/officeDocument/2006/relationships/image" Target="../media/image467.png"/><Relationship Id="rId360" Type="http://schemas.openxmlformats.org/officeDocument/2006/relationships/customXml" Target="../ink/ink468.xml"/><Relationship Id="rId220" Type="http://schemas.openxmlformats.org/officeDocument/2006/relationships/customXml" Target="../ink/ink400.xml"/><Relationship Id="rId15" Type="http://schemas.openxmlformats.org/officeDocument/2006/relationships/image" Target="../media/image370.png"/><Relationship Id="rId57" Type="http://schemas.openxmlformats.org/officeDocument/2006/relationships/image" Target="../media/image391.png"/><Relationship Id="rId262" Type="http://schemas.openxmlformats.org/officeDocument/2006/relationships/customXml" Target="../ink/ink421.xml"/><Relationship Id="rId318" Type="http://schemas.openxmlformats.org/officeDocument/2006/relationships/customXml" Target="../ink/ink447.xml"/><Relationship Id="rId99" Type="http://schemas.openxmlformats.org/officeDocument/2006/relationships/image" Target="../media/image412.png"/><Relationship Id="rId122" Type="http://schemas.openxmlformats.org/officeDocument/2006/relationships/customXml" Target="../ink/ink351.xml"/><Relationship Id="rId164" Type="http://schemas.openxmlformats.org/officeDocument/2006/relationships/customXml" Target="../ink/ink372.xml"/><Relationship Id="rId371" Type="http://schemas.openxmlformats.org/officeDocument/2006/relationships/image" Target="../media/image550.png"/><Relationship Id="rId26" Type="http://schemas.openxmlformats.org/officeDocument/2006/relationships/customXml" Target="../ink/ink303.xml"/><Relationship Id="rId231" Type="http://schemas.openxmlformats.org/officeDocument/2006/relationships/image" Target="../media/image478.png"/><Relationship Id="rId273" Type="http://schemas.openxmlformats.org/officeDocument/2006/relationships/image" Target="../media/image499.png"/><Relationship Id="rId329" Type="http://schemas.openxmlformats.org/officeDocument/2006/relationships/image" Target="../media/image529.png"/><Relationship Id="rId68" Type="http://schemas.openxmlformats.org/officeDocument/2006/relationships/customXml" Target="../ink/ink324.xml"/><Relationship Id="rId133" Type="http://schemas.openxmlformats.org/officeDocument/2006/relationships/image" Target="../media/image429.png"/><Relationship Id="rId175" Type="http://schemas.openxmlformats.org/officeDocument/2006/relationships/image" Target="../media/image450.png"/><Relationship Id="rId340" Type="http://schemas.openxmlformats.org/officeDocument/2006/relationships/customXml" Target="../ink/ink458.xml"/><Relationship Id="rId200" Type="http://schemas.openxmlformats.org/officeDocument/2006/relationships/customXml" Target="../ink/ink390.xml"/><Relationship Id="rId382" Type="http://schemas.openxmlformats.org/officeDocument/2006/relationships/customXml" Target="../ink/ink479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42.xml"/><Relationship Id="rId21" Type="http://schemas.openxmlformats.org/officeDocument/2006/relationships/customXml" Target="../ink/ink494.xml"/><Relationship Id="rId42" Type="http://schemas.openxmlformats.org/officeDocument/2006/relationships/image" Target="../media/image290.png"/><Relationship Id="rId63" Type="http://schemas.openxmlformats.org/officeDocument/2006/relationships/customXml" Target="../ink/ink515.xml"/><Relationship Id="rId84" Type="http://schemas.openxmlformats.org/officeDocument/2006/relationships/image" Target="../media/image311.png"/><Relationship Id="rId138" Type="http://schemas.openxmlformats.org/officeDocument/2006/relationships/image" Target="../media/image338.png"/><Relationship Id="rId159" Type="http://schemas.openxmlformats.org/officeDocument/2006/relationships/customXml" Target="../ink/ink563.xml"/><Relationship Id="rId170" Type="http://schemas.openxmlformats.org/officeDocument/2006/relationships/image" Target="../media/image355.png"/><Relationship Id="rId107" Type="http://schemas.openxmlformats.org/officeDocument/2006/relationships/customXml" Target="../ink/ink537.xml"/><Relationship Id="rId11" Type="http://schemas.openxmlformats.org/officeDocument/2006/relationships/customXml" Target="../ink/ink489.xml"/><Relationship Id="rId32" Type="http://schemas.openxmlformats.org/officeDocument/2006/relationships/image" Target="../media/image285.png"/><Relationship Id="rId53" Type="http://schemas.openxmlformats.org/officeDocument/2006/relationships/customXml" Target="../ink/ink510.xml"/><Relationship Id="rId74" Type="http://schemas.openxmlformats.org/officeDocument/2006/relationships/image" Target="../media/image306.png"/><Relationship Id="rId128" Type="http://schemas.openxmlformats.org/officeDocument/2006/relationships/image" Target="../media/image333.png"/><Relationship Id="rId149" Type="http://schemas.openxmlformats.org/officeDocument/2006/relationships/customXml" Target="../ink/ink558.xml"/><Relationship Id="rId5" Type="http://schemas.openxmlformats.org/officeDocument/2006/relationships/customXml" Target="../ink/ink486.xml"/><Relationship Id="rId95" Type="http://schemas.openxmlformats.org/officeDocument/2006/relationships/customXml" Target="../ink/ink531.xml"/><Relationship Id="rId160" Type="http://schemas.openxmlformats.org/officeDocument/2006/relationships/image" Target="../media/image349.png"/><Relationship Id="rId181" Type="http://schemas.openxmlformats.org/officeDocument/2006/relationships/customXml" Target="../ink/ink573.xml"/><Relationship Id="rId22" Type="http://schemas.openxmlformats.org/officeDocument/2006/relationships/image" Target="../media/image280.png"/><Relationship Id="rId43" Type="http://schemas.openxmlformats.org/officeDocument/2006/relationships/customXml" Target="../ink/ink505.xml"/><Relationship Id="rId64" Type="http://schemas.openxmlformats.org/officeDocument/2006/relationships/image" Target="../media/image301.png"/><Relationship Id="rId118" Type="http://schemas.openxmlformats.org/officeDocument/2006/relationships/image" Target="../media/image328.png"/><Relationship Id="rId139" Type="http://schemas.openxmlformats.org/officeDocument/2006/relationships/customXml" Target="../ink/ink553.xml"/><Relationship Id="rId85" Type="http://schemas.openxmlformats.org/officeDocument/2006/relationships/customXml" Target="../ink/ink526.xml"/><Relationship Id="rId150" Type="http://schemas.openxmlformats.org/officeDocument/2006/relationships/image" Target="../media/image344.png"/><Relationship Id="rId171" Type="http://schemas.openxmlformats.org/officeDocument/2006/relationships/customXml" Target="../ink/ink568.xml"/><Relationship Id="rId12" Type="http://schemas.openxmlformats.org/officeDocument/2006/relationships/image" Target="../media/image275.png"/><Relationship Id="rId33" Type="http://schemas.openxmlformats.org/officeDocument/2006/relationships/customXml" Target="../ink/ink500.xml"/><Relationship Id="rId108" Type="http://schemas.openxmlformats.org/officeDocument/2006/relationships/image" Target="../media/image323.png"/><Relationship Id="rId129" Type="http://schemas.openxmlformats.org/officeDocument/2006/relationships/customXml" Target="../ink/ink548.xml"/><Relationship Id="rId54" Type="http://schemas.openxmlformats.org/officeDocument/2006/relationships/image" Target="../media/image296.png"/><Relationship Id="rId75" Type="http://schemas.openxmlformats.org/officeDocument/2006/relationships/customXml" Target="../ink/ink521.xml"/><Relationship Id="rId96" Type="http://schemas.openxmlformats.org/officeDocument/2006/relationships/image" Target="../media/image317.png"/><Relationship Id="rId140" Type="http://schemas.openxmlformats.org/officeDocument/2006/relationships/image" Target="../media/image339.png"/><Relationship Id="rId161" Type="http://schemas.openxmlformats.org/officeDocument/2006/relationships/customXml" Target="../ink/ink564.xml"/><Relationship Id="rId182" Type="http://schemas.openxmlformats.org/officeDocument/2006/relationships/image" Target="../media/image361.png"/><Relationship Id="rId6" Type="http://schemas.openxmlformats.org/officeDocument/2006/relationships/image" Target="../media/image272.png"/><Relationship Id="rId23" Type="http://schemas.openxmlformats.org/officeDocument/2006/relationships/customXml" Target="../ink/ink495.xml"/><Relationship Id="rId119" Type="http://schemas.openxmlformats.org/officeDocument/2006/relationships/customXml" Target="../ink/ink543.xml"/><Relationship Id="rId44" Type="http://schemas.openxmlformats.org/officeDocument/2006/relationships/image" Target="../media/image291.png"/><Relationship Id="rId65" Type="http://schemas.openxmlformats.org/officeDocument/2006/relationships/customXml" Target="../ink/ink516.xml"/><Relationship Id="rId86" Type="http://schemas.openxmlformats.org/officeDocument/2006/relationships/image" Target="../media/image312.png"/><Relationship Id="rId130" Type="http://schemas.openxmlformats.org/officeDocument/2006/relationships/image" Target="../media/image334.png"/><Relationship Id="rId151" Type="http://schemas.openxmlformats.org/officeDocument/2006/relationships/customXml" Target="../ink/ink559.xml"/><Relationship Id="rId172" Type="http://schemas.openxmlformats.org/officeDocument/2006/relationships/image" Target="../media/image356.png"/><Relationship Id="rId13" Type="http://schemas.openxmlformats.org/officeDocument/2006/relationships/customXml" Target="../ink/ink490.xml"/><Relationship Id="rId18" Type="http://schemas.openxmlformats.org/officeDocument/2006/relationships/image" Target="../media/image278.png"/><Relationship Id="rId39" Type="http://schemas.openxmlformats.org/officeDocument/2006/relationships/customXml" Target="../ink/ink503.xml"/><Relationship Id="rId109" Type="http://schemas.openxmlformats.org/officeDocument/2006/relationships/customXml" Target="../ink/ink538.xml"/><Relationship Id="rId34" Type="http://schemas.openxmlformats.org/officeDocument/2006/relationships/image" Target="../media/image286.png"/><Relationship Id="rId50" Type="http://schemas.openxmlformats.org/officeDocument/2006/relationships/image" Target="../media/image294.png"/><Relationship Id="rId55" Type="http://schemas.openxmlformats.org/officeDocument/2006/relationships/customXml" Target="../ink/ink511.xml"/><Relationship Id="rId76" Type="http://schemas.openxmlformats.org/officeDocument/2006/relationships/image" Target="../media/image307.png"/><Relationship Id="rId97" Type="http://schemas.openxmlformats.org/officeDocument/2006/relationships/customXml" Target="../ink/ink532.xml"/><Relationship Id="rId104" Type="http://schemas.openxmlformats.org/officeDocument/2006/relationships/image" Target="../media/image321.png"/><Relationship Id="rId120" Type="http://schemas.openxmlformats.org/officeDocument/2006/relationships/image" Target="../media/image329.png"/><Relationship Id="rId125" Type="http://schemas.openxmlformats.org/officeDocument/2006/relationships/customXml" Target="../ink/ink546.xml"/><Relationship Id="rId141" Type="http://schemas.openxmlformats.org/officeDocument/2006/relationships/customXml" Target="../ink/ink554.xml"/><Relationship Id="rId146" Type="http://schemas.openxmlformats.org/officeDocument/2006/relationships/image" Target="../media/image342.png"/><Relationship Id="rId167" Type="http://schemas.openxmlformats.org/officeDocument/2006/relationships/customXml" Target="../ink/ink566.xml"/><Relationship Id="rId7" Type="http://schemas.openxmlformats.org/officeDocument/2006/relationships/customXml" Target="../ink/ink487.xml"/><Relationship Id="rId71" Type="http://schemas.openxmlformats.org/officeDocument/2006/relationships/customXml" Target="../ink/ink519.xml"/><Relationship Id="rId92" Type="http://schemas.openxmlformats.org/officeDocument/2006/relationships/image" Target="../media/image315.png"/><Relationship Id="rId162" Type="http://schemas.openxmlformats.org/officeDocument/2006/relationships/image" Target="../media/image350.png"/><Relationship Id="rId183" Type="http://schemas.openxmlformats.org/officeDocument/2006/relationships/customXml" Target="../ink/ink574.xml"/><Relationship Id="rId2" Type="http://schemas.openxmlformats.org/officeDocument/2006/relationships/image" Target="../media/image62.tmp"/><Relationship Id="rId29" Type="http://schemas.openxmlformats.org/officeDocument/2006/relationships/customXml" Target="../ink/ink498.xml"/><Relationship Id="rId24" Type="http://schemas.openxmlformats.org/officeDocument/2006/relationships/image" Target="../media/image281.png"/><Relationship Id="rId40" Type="http://schemas.openxmlformats.org/officeDocument/2006/relationships/image" Target="../media/image289.png"/><Relationship Id="rId45" Type="http://schemas.openxmlformats.org/officeDocument/2006/relationships/customXml" Target="../ink/ink506.xml"/><Relationship Id="rId66" Type="http://schemas.openxmlformats.org/officeDocument/2006/relationships/image" Target="../media/image302.png"/><Relationship Id="rId87" Type="http://schemas.openxmlformats.org/officeDocument/2006/relationships/customXml" Target="../ink/ink527.xml"/><Relationship Id="rId110" Type="http://schemas.openxmlformats.org/officeDocument/2006/relationships/image" Target="../media/image324.png"/><Relationship Id="rId115" Type="http://schemas.openxmlformats.org/officeDocument/2006/relationships/customXml" Target="../ink/ink541.xml"/><Relationship Id="rId131" Type="http://schemas.openxmlformats.org/officeDocument/2006/relationships/customXml" Target="../ink/ink549.xml"/><Relationship Id="rId136" Type="http://schemas.openxmlformats.org/officeDocument/2006/relationships/image" Target="../media/image337.png"/><Relationship Id="rId157" Type="http://schemas.openxmlformats.org/officeDocument/2006/relationships/customXml" Target="../ink/ink562.xml"/><Relationship Id="rId178" Type="http://schemas.openxmlformats.org/officeDocument/2006/relationships/image" Target="../media/image359.png"/><Relationship Id="rId61" Type="http://schemas.openxmlformats.org/officeDocument/2006/relationships/customXml" Target="../ink/ink514.xml"/><Relationship Id="rId82" Type="http://schemas.openxmlformats.org/officeDocument/2006/relationships/image" Target="../media/image310.png"/><Relationship Id="rId152" Type="http://schemas.openxmlformats.org/officeDocument/2006/relationships/image" Target="../media/image345.png"/><Relationship Id="rId173" Type="http://schemas.openxmlformats.org/officeDocument/2006/relationships/customXml" Target="../ink/ink569.xml"/><Relationship Id="rId19" Type="http://schemas.openxmlformats.org/officeDocument/2006/relationships/customXml" Target="../ink/ink493.xml"/><Relationship Id="rId14" Type="http://schemas.openxmlformats.org/officeDocument/2006/relationships/image" Target="../media/image276.png"/><Relationship Id="rId30" Type="http://schemas.openxmlformats.org/officeDocument/2006/relationships/image" Target="../media/image284.png"/><Relationship Id="rId35" Type="http://schemas.openxmlformats.org/officeDocument/2006/relationships/customXml" Target="../ink/ink501.xml"/><Relationship Id="rId56" Type="http://schemas.openxmlformats.org/officeDocument/2006/relationships/image" Target="../media/image297.png"/><Relationship Id="rId77" Type="http://schemas.openxmlformats.org/officeDocument/2006/relationships/customXml" Target="../ink/ink522.xml"/><Relationship Id="rId100" Type="http://schemas.openxmlformats.org/officeDocument/2006/relationships/image" Target="../media/image319.png"/><Relationship Id="rId105" Type="http://schemas.openxmlformats.org/officeDocument/2006/relationships/customXml" Target="../ink/ink536.xml"/><Relationship Id="rId126" Type="http://schemas.openxmlformats.org/officeDocument/2006/relationships/image" Target="../media/image332.png"/><Relationship Id="rId147" Type="http://schemas.openxmlformats.org/officeDocument/2006/relationships/customXml" Target="../ink/ink557.xml"/><Relationship Id="rId168" Type="http://schemas.openxmlformats.org/officeDocument/2006/relationships/image" Target="../media/image354.png"/><Relationship Id="rId8" Type="http://schemas.openxmlformats.org/officeDocument/2006/relationships/image" Target="../media/image273.png"/><Relationship Id="rId51" Type="http://schemas.openxmlformats.org/officeDocument/2006/relationships/customXml" Target="../ink/ink509.xml"/><Relationship Id="rId72" Type="http://schemas.openxmlformats.org/officeDocument/2006/relationships/image" Target="../media/image305.png"/><Relationship Id="rId93" Type="http://schemas.openxmlformats.org/officeDocument/2006/relationships/customXml" Target="../ink/ink530.xml"/><Relationship Id="rId98" Type="http://schemas.openxmlformats.org/officeDocument/2006/relationships/image" Target="../media/image318.png"/><Relationship Id="rId121" Type="http://schemas.openxmlformats.org/officeDocument/2006/relationships/customXml" Target="../ink/ink544.xml"/><Relationship Id="rId142" Type="http://schemas.openxmlformats.org/officeDocument/2006/relationships/image" Target="../media/image340.png"/><Relationship Id="rId163" Type="http://schemas.openxmlformats.org/officeDocument/2006/relationships/customXml" Target="../ink/ink565.xml"/><Relationship Id="rId184" Type="http://schemas.openxmlformats.org/officeDocument/2006/relationships/image" Target="../media/image362.png"/><Relationship Id="rId3" Type="http://schemas.openxmlformats.org/officeDocument/2006/relationships/customXml" Target="../ink/ink485.xml"/><Relationship Id="rId25" Type="http://schemas.openxmlformats.org/officeDocument/2006/relationships/customXml" Target="../ink/ink496.xml"/><Relationship Id="rId46" Type="http://schemas.openxmlformats.org/officeDocument/2006/relationships/image" Target="../media/image292.png"/><Relationship Id="rId67" Type="http://schemas.openxmlformats.org/officeDocument/2006/relationships/customXml" Target="../ink/ink517.xml"/><Relationship Id="rId116" Type="http://schemas.openxmlformats.org/officeDocument/2006/relationships/image" Target="../media/image327.png"/><Relationship Id="rId137" Type="http://schemas.openxmlformats.org/officeDocument/2006/relationships/customXml" Target="../ink/ink552.xml"/><Relationship Id="rId158" Type="http://schemas.openxmlformats.org/officeDocument/2006/relationships/image" Target="../media/image348.png"/><Relationship Id="rId20" Type="http://schemas.openxmlformats.org/officeDocument/2006/relationships/image" Target="../media/image279.png"/><Relationship Id="rId41" Type="http://schemas.openxmlformats.org/officeDocument/2006/relationships/customXml" Target="../ink/ink504.xml"/><Relationship Id="rId62" Type="http://schemas.openxmlformats.org/officeDocument/2006/relationships/image" Target="../media/image300.png"/><Relationship Id="rId83" Type="http://schemas.openxmlformats.org/officeDocument/2006/relationships/customXml" Target="../ink/ink525.xml"/><Relationship Id="rId88" Type="http://schemas.openxmlformats.org/officeDocument/2006/relationships/image" Target="../media/image313.png"/><Relationship Id="rId111" Type="http://schemas.openxmlformats.org/officeDocument/2006/relationships/customXml" Target="../ink/ink539.xml"/><Relationship Id="rId132" Type="http://schemas.openxmlformats.org/officeDocument/2006/relationships/image" Target="../media/image335.png"/><Relationship Id="rId153" Type="http://schemas.openxmlformats.org/officeDocument/2006/relationships/customXml" Target="../ink/ink560.xml"/><Relationship Id="rId174" Type="http://schemas.openxmlformats.org/officeDocument/2006/relationships/image" Target="../media/image357.png"/><Relationship Id="rId179" Type="http://schemas.openxmlformats.org/officeDocument/2006/relationships/customXml" Target="../ink/ink572.xml"/><Relationship Id="rId15" Type="http://schemas.openxmlformats.org/officeDocument/2006/relationships/customXml" Target="../ink/ink491.xml"/><Relationship Id="rId36" Type="http://schemas.openxmlformats.org/officeDocument/2006/relationships/image" Target="../media/image287.png"/><Relationship Id="rId57" Type="http://schemas.openxmlformats.org/officeDocument/2006/relationships/customXml" Target="../ink/ink512.xml"/><Relationship Id="rId106" Type="http://schemas.openxmlformats.org/officeDocument/2006/relationships/image" Target="../media/image322.png"/><Relationship Id="rId127" Type="http://schemas.openxmlformats.org/officeDocument/2006/relationships/customXml" Target="../ink/ink547.xml"/><Relationship Id="rId10" Type="http://schemas.openxmlformats.org/officeDocument/2006/relationships/image" Target="../media/image274.png"/><Relationship Id="rId31" Type="http://schemas.openxmlformats.org/officeDocument/2006/relationships/customXml" Target="../ink/ink499.xml"/><Relationship Id="rId52" Type="http://schemas.openxmlformats.org/officeDocument/2006/relationships/image" Target="../media/image295.png"/><Relationship Id="rId73" Type="http://schemas.openxmlformats.org/officeDocument/2006/relationships/customXml" Target="../ink/ink520.xml"/><Relationship Id="rId78" Type="http://schemas.openxmlformats.org/officeDocument/2006/relationships/image" Target="../media/image308.png"/><Relationship Id="rId94" Type="http://schemas.openxmlformats.org/officeDocument/2006/relationships/image" Target="../media/image316.png"/><Relationship Id="rId99" Type="http://schemas.openxmlformats.org/officeDocument/2006/relationships/customXml" Target="../ink/ink533.xml"/><Relationship Id="rId101" Type="http://schemas.openxmlformats.org/officeDocument/2006/relationships/customXml" Target="../ink/ink534.xml"/><Relationship Id="rId122" Type="http://schemas.openxmlformats.org/officeDocument/2006/relationships/image" Target="../media/image330.png"/><Relationship Id="rId143" Type="http://schemas.openxmlformats.org/officeDocument/2006/relationships/customXml" Target="../ink/ink555.xml"/><Relationship Id="rId148" Type="http://schemas.openxmlformats.org/officeDocument/2006/relationships/image" Target="../media/image343.png"/><Relationship Id="rId164" Type="http://schemas.openxmlformats.org/officeDocument/2006/relationships/image" Target="../media/image351.png"/><Relationship Id="rId169" Type="http://schemas.openxmlformats.org/officeDocument/2006/relationships/customXml" Target="../ink/ink567.xml"/><Relationship Id="rId185" Type="http://schemas.openxmlformats.org/officeDocument/2006/relationships/customXml" Target="../ink/ink575.xml"/><Relationship Id="rId4" Type="http://schemas.openxmlformats.org/officeDocument/2006/relationships/image" Target="../media/image271.png"/><Relationship Id="rId9" Type="http://schemas.openxmlformats.org/officeDocument/2006/relationships/customXml" Target="../ink/ink488.xml"/><Relationship Id="rId180" Type="http://schemas.openxmlformats.org/officeDocument/2006/relationships/image" Target="../media/image360.png"/><Relationship Id="rId26" Type="http://schemas.openxmlformats.org/officeDocument/2006/relationships/image" Target="../media/image282.png"/><Relationship Id="rId47" Type="http://schemas.openxmlformats.org/officeDocument/2006/relationships/customXml" Target="../ink/ink507.xml"/><Relationship Id="rId68" Type="http://schemas.openxmlformats.org/officeDocument/2006/relationships/image" Target="../media/image303.png"/><Relationship Id="rId89" Type="http://schemas.openxmlformats.org/officeDocument/2006/relationships/customXml" Target="../ink/ink528.xml"/><Relationship Id="rId112" Type="http://schemas.openxmlformats.org/officeDocument/2006/relationships/image" Target="../media/image325.png"/><Relationship Id="rId133" Type="http://schemas.openxmlformats.org/officeDocument/2006/relationships/customXml" Target="../ink/ink550.xml"/><Relationship Id="rId154" Type="http://schemas.openxmlformats.org/officeDocument/2006/relationships/image" Target="../media/image346.png"/><Relationship Id="rId175" Type="http://schemas.openxmlformats.org/officeDocument/2006/relationships/customXml" Target="../ink/ink570.xml"/><Relationship Id="rId16" Type="http://schemas.openxmlformats.org/officeDocument/2006/relationships/image" Target="../media/image277.png"/><Relationship Id="rId37" Type="http://schemas.openxmlformats.org/officeDocument/2006/relationships/customXml" Target="../ink/ink502.xml"/><Relationship Id="rId58" Type="http://schemas.openxmlformats.org/officeDocument/2006/relationships/image" Target="../media/image298.png"/><Relationship Id="rId79" Type="http://schemas.openxmlformats.org/officeDocument/2006/relationships/customXml" Target="../ink/ink523.xml"/><Relationship Id="rId102" Type="http://schemas.openxmlformats.org/officeDocument/2006/relationships/image" Target="../media/image320.png"/><Relationship Id="rId123" Type="http://schemas.openxmlformats.org/officeDocument/2006/relationships/customXml" Target="../ink/ink545.xml"/><Relationship Id="rId144" Type="http://schemas.openxmlformats.org/officeDocument/2006/relationships/image" Target="../media/image341.png"/><Relationship Id="rId90" Type="http://schemas.openxmlformats.org/officeDocument/2006/relationships/image" Target="../media/image314.png"/><Relationship Id="rId165" Type="http://schemas.openxmlformats.org/officeDocument/2006/relationships/image" Target="../media/image63.tmp"/><Relationship Id="rId186" Type="http://schemas.openxmlformats.org/officeDocument/2006/relationships/image" Target="../media/image363.png"/><Relationship Id="rId27" Type="http://schemas.openxmlformats.org/officeDocument/2006/relationships/customXml" Target="../ink/ink497.xml"/><Relationship Id="rId48" Type="http://schemas.openxmlformats.org/officeDocument/2006/relationships/image" Target="../media/image293.png"/><Relationship Id="rId69" Type="http://schemas.openxmlformats.org/officeDocument/2006/relationships/customXml" Target="../ink/ink518.xml"/><Relationship Id="rId113" Type="http://schemas.openxmlformats.org/officeDocument/2006/relationships/customXml" Target="../ink/ink540.xml"/><Relationship Id="rId134" Type="http://schemas.openxmlformats.org/officeDocument/2006/relationships/image" Target="../media/image336.png"/><Relationship Id="rId80" Type="http://schemas.openxmlformats.org/officeDocument/2006/relationships/image" Target="../media/image309.png"/><Relationship Id="rId155" Type="http://schemas.openxmlformats.org/officeDocument/2006/relationships/customXml" Target="../ink/ink561.xml"/><Relationship Id="rId176" Type="http://schemas.openxmlformats.org/officeDocument/2006/relationships/image" Target="../media/image358.png"/><Relationship Id="rId17" Type="http://schemas.openxmlformats.org/officeDocument/2006/relationships/customXml" Target="../ink/ink492.xml"/><Relationship Id="rId38" Type="http://schemas.openxmlformats.org/officeDocument/2006/relationships/image" Target="../media/image288.png"/><Relationship Id="rId59" Type="http://schemas.openxmlformats.org/officeDocument/2006/relationships/customXml" Target="../ink/ink513.xml"/><Relationship Id="rId103" Type="http://schemas.openxmlformats.org/officeDocument/2006/relationships/customXml" Target="../ink/ink535.xml"/><Relationship Id="rId124" Type="http://schemas.openxmlformats.org/officeDocument/2006/relationships/image" Target="../media/image331.png"/><Relationship Id="rId70" Type="http://schemas.openxmlformats.org/officeDocument/2006/relationships/image" Target="../media/image304.png"/><Relationship Id="rId91" Type="http://schemas.openxmlformats.org/officeDocument/2006/relationships/customXml" Target="../ink/ink529.xml"/><Relationship Id="rId145" Type="http://schemas.openxmlformats.org/officeDocument/2006/relationships/customXml" Target="../ink/ink556.xml"/><Relationship Id="rId166" Type="http://schemas.openxmlformats.org/officeDocument/2006/relationships/image" Target="../media/image64.tmp"/><Relationship Id="rId187" Type="http://schemas.openxmlformats.org/officeDocument/2006/relationships/comments" Target="../comments/comment1.xml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283.png"/><Relationship Id="rId49" Type="http://schemas.openxmlformats.org/officeDocument/2006/relationships/customXml" Target="../ink/ink508.xml"/><Relationship Id="rId114" Type="http://schemas.openxmlformats.org/officeDocument/2006/relationships/image" Target="../media/image326.png"/><Relationship Id="rId60" Type="http://schemas.openxmlformats.org/officeDocument/2006/relationships/image" Target="../media/image299.png"/><Relationship Id="rId81" Type="http://schemas.openxmlformats.org/officeDocument/2006/relationships/customXml" Target="../ink/ink524.xml"/><Relationship Id="rId135" Type="http://schemas.openxmlformats.org/officeDocument/2006/relationships/customXml" Target="../ink/ink551.xml"/><Relationship Id="rId156" Type="http://schemas.openxmlformats.org/officeDocument/2006/relationships/image" Target="../media/image347.png"/><Relationship Id="rId177" Type="http://schemas.openxmlformats.org/officeDocument/2006/relationships/customXml" Target="../ink/ink571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81.xml"/><Relationship Id="rId18" Type="http://schemas.openxmlformats.org/officeDocument/2006/relationships/image" Target="../media/image570.png"/><Relationship Id="rId26" Type="http://schemas.openxmlformats.org/officeDocument/2006/relationships/image" Target="../media/image574.png"/><Relationship Id="rId39" Type="http://schemas.openxmlformats.org/officeDocument/2006/relationships/customXml" Target="../ink/ink594.xml"/><Relationship Id="rId21" Type="http://schemas.openxmlformats.org/officeDocument/2006/relationships/customXml" Target="../ink/ink585.xml"/><Relationship Id="rId34" Type="http://schemas.openxmlformats.org/officeDocument/2006/relationships/image" Target="../media/image578.png"/><Relationship Id="rId42" Type="http://schemas.openxmlformats.org/officeDocument/2006/relationships/image" Target="../media/image582.png"/><Relationship Id="rId7" Type="http://schemas.openxmlformats.org/officeDocument/2006/relationships/customXml" Target="../ink/ink578.xml"/><Relationship Id="rId2" Type="http://schemas.openxmlformats.org/officeDocument/2006/relationships/image" Target="../media/image65.tmp"/><Relationship Id="rId16" Type="http://schemas.openxmlformats.org/officeDocument/2006/relationships/image" Target="../media/image569.png"/><Relationship Id="rId29" Type="http://schemas.openxmlformats.org/officeDocument/2006/relationships/customXml" Target="../ink/ink5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4.png"/><Relationship Id="rId11" Type="http://schemas.openxmlformats.org/officeDocument/2006/relationships/customXml" Target="../ink/ink580.xml"/><Relationship Id="rId24" Type="http://schemas.openxmlformats.org/officeDocument/2006/relationships/image" Target="../media/image573.png"/><Relationship Id="rId32" Type="http://schemas.openxmlformats.org/officeDocument/2006/relationships/image" Target="../media/image577.png"/><Relationship Id="rId37" Type="http://schemas.openxmlformats.org/officeDocument/2006/relationships/customXml" Target="../ink/ink593.xml"/><Relationship Id="rId40" Type="http://schemas.openxmlformats.org/officeDocument/2006/relationships/image" Target="../media/image581.png"/><Relationship Id="rId45" Type="http://schemas.openxmlformats.org/officeDocument/2006/relationships/customXml" Target="../ink/ink597.xml"/><Relationship Id="rId5" Type="http://schemas.openxmlformats.org/officeDocument/2006/relationships/customXml" Target="../ink/ink577.xml"/><Relationship Id="rId15" Type="http://schemas.openxmlformats.org/officeDocument/2006/relationships/customXml" Target="../ink/ink582.xml"/><Relationship Id="rId23" Type="http://schemas.openxmlformats.org/officeDocument/2006/relationships/customXml" Target="../ink/ink586.xml"/><Relationship Id="rId28" Type="http://schemas.openxmlformats.org/officeDocument/2006/relationships/image" Target="../media/image575.png"/><Relationship Id="rId36" Type="http://schemas.openxmlformats.org/officeDocument/2006/relationships/image" Target="../media/image579.png"/><Relationship Id="rId10" Type="http://schemas.openxmlformats.org/officeDocument/2006/relationships/image" Target="../media/image566.png"/><Relationship Id="rId19" Type="http://schemas.openxmlformats.org/officeDocument/2006/relationships/customXml" Target="../ink/ink584.xml"/><Relationship Id="rId31" Type="http://schemas.openxmlformats.org/officeDocument/2006/relationships/customXml" Target="../ink/ink590.xml"/><Relationship Id="rId44" Type="http://schemas.openxmlformats.org/officeDocument/2006/relationships/image" Target="../media/image583.png"/><Relationship Id="rId4" Type="http://schemas.openxmlformats.org/officeDocument/2006/relationships/image" Target="../media/image563.png"/><Relationship Id="rId9" Type="http://schemas.openxmlformats.org/officeDocument/2006/relationships/customXml" Target="../ink/ink579.xml"/><Relationship Id="rId14" Type="http://schemas.openxmlformats.org/officeDocument/2006/relationships/image" Target="../media/image568.png"/><Relationship Id="rId22" Type="http://schemas.openxmlformats.org/officeDocument/2006/relationships/image" Target="../media/image572.png"/><Relationship Id="rId27" Type="http://schemas.openxmlformats.org/officeDocument/2006/relationships/customXml" Target="../ink/ink588.xml"/><Relationship Id="rId30" Type="http://schemas.openxmlformats.org/officeDocument/2006/relationships/image" Target="../media/image576.png"/><Relationship Id="rId35" Type="http://schemas.openxmlformats.org/officeDocument/2006/relationships/customXml" Target="../ink/ink592.xml"/><Relationship Id="rId43" Type="http://schemas.openxmlformats.org/officeDocument/2006/relationships/customXml" Target="../ink/ink596.xml"/><Relationship Id="rId8" Type="http://schemas.openxmlformats.org/officeDocument/2006/relationships/image" Target="../media/image565.png"/><Relationship Id="rId3" Type="http://schemas.openxmlformats.org/officeDocument/2006/relationships/customXml" Target="../ink/ink576.xml"/><Relationship Id="rId12" Type="http://schemas.openxmlformats.org/officeDocument/2006/relationships/image" Target="../media/image567.png"/><Relationship Id="rId17" Type="http://schemas.openxmlformats.org/officeDocument/2006/relationships/customXml" Target="../ink/ink583.xml"/><Relationship Id="rId25" Type="http://schemas.openxmlformats.org/officeDocument/2006/relationships/customXml" Target="../ink/ink587.xml"/><Relationship Id="rId33" Type="http://schemas.openxmlformats.org/officeDocument/2006/relationships/customXml" Target="../ink/ink591.xml"/><Relationship Id="rId38" Type="http://schemas.openxmlformats.org/officeDocument/2006/relationships/image" Target="../media/image580.png"/><Relationship Id="rId46" Type="http://schemas.openxmlformats.org/officeDocument/2006/relationships/image" Target="../media/image584.png"/><Relationship Id="rId20" Type="http://schemas.openxmlformats.org/officeDocument/2006/relationships/image" Target="../media/image571.png"/><Relationship Id="rId41" Type="http://schemas.openxmlformats.org/officeDocument/2006/relationships/customXml" Target="../ink/ink5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2B15451C-5E54-4A13-2CB7-0B7F7717E6D8}"/>
              </a:ext>
            </a:extLst>
          </p:cNvPr>
          <p:cNvGrpSpPr/>
          <p:nvPr/>
        </p:nvGrpSpPr>
        <p:grpSpPr>
          <a:xfrm>
            <a:off x="5068518" y="4190612"/>
            <a:ext cx="1243080" cy="188280"/>
            <a:chOff x="5068518" y="4190612"/>
            <a:chExt cx="124308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1DE7036-0926-D0C7-808F-E4A46197C100}"/>
                    </a:ext>
                  </a:extLst>
                </p14:cNvPr>
                <p14:cNvContentPartPr/>
                <p14:nvPr/>
              </p14:nvContentPartPr>
              <p14:xfrm>
                <a:off x="5074278" y="4241732"/>
                <a:ext cx="51840" cy="137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1DE7036-0926-D0C7-808F-E4A46197C10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65638" y="4232732"/>
                  <a:ext cx="69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3FCD1DB-A4F7-2BCA-11A7-48FFB505D1F0}"/>
                    </a:ext>
                  </a:extLst>
                </p14:cNvPr>
                <p14:cNvContentPartPr/>
                <p14:nvPr/>
              </p14:nvContentPartPr>
              <p14:xfrm>
                <a:off x="5068518" y="4190612"/>
                <a:ext cx="116640" cy="91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3FCD1DB-A4F7-2BCA-11A7-48FFB505D1F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59518" y="4181972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2116EC1-F0A2-36C2-AB5D-56DC09848619}"/>
                    </a:ext>
                  </a:extLst>
                </p14:cNvPr>
                <p14:cNvContentPartPr/>
                <p14:nvPr/>
              </p14:nvContentPartPr>
              <p14:xfrm>
                <a:off x="5180118" y="4196012"/>
                <a:ext cx="206280" cy="150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2116EC1-F0A2-36C2-AB5D-56DC098486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71478" y="4187012"/>
                  <a:ext cx="223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5637980-8A24-50C8-9CC7-E504761522BE}"/>
                    </a:ext>
                  </a:extLst>
                </p14:cNvPr>
                <p14:cNvContentPartPr/>
                <p14:nvPr/>
              </p14:nvContentPartPr>
              <p14:xfrm>
                <a:off x="5226918" y="4257932"/>
                <a:ext cx="85320" cy="4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5637980-8A24-50C8-9CC7-E504761522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18278" y="4249292"/>
                  <a:ext cx="102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1082A96-6BCB-AF6F-16E3-04785ADEC0C7}"/>
                    </a:ext>
                  </a:extLst>
                </p14:cNvPr>
                <p14:cNvContentPartPr/>
                <p14:nvPr/>
              </p14:nvContentPartPr>
              <p14:xfrm>
                <a:off x="5409798" y="4201052"/>
                <a:ext cx="387000" cy="156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1082A96-6BCB-AF6F-16E3-04785ADEC0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00798" y="4192052"/>
                  <a:ext cx="404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77DE38-5D96-C371-20FE-5E885DAD7961}"/>
                    </a:ext>
                  </a:extLst>
                </p14:cNvPr>
                <p14:cNvContentPartPr/>
                <p14:nvPr/>
              </p14:nvContentPartPr>
              <p14:xfrm>
                <a:off x="5799318" y="4263692"/>
                <a:ext cx="111600" cy="91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77DE38-5D96-C371-20FE-5E885DAD796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90318" y="4255052"/>
                  <a:ext cx="129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01D7BC9-5475-63F0-BD6D-14D0BDBD99CB}"/>
                    </a:ext>
                  </a:extLst>
                </p14:cNvPr>
                <p14:cNvContentPartPr/>
                <p14:nvPr/>
              </p14:nvContentPartPr>
              <p14:xfrm>
                <a:off x="5791038" y="4201412"/>
                <a:ext cx="140760" cy="77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01D7BC9-5475-63F0-BD6D-14D0BDBD99C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82398" y="4192412"/>
                  <a:ext cx="1584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1F6B36E-083C-A708-81D3-19A028438679}"/>
                    </a:ext>
                  </a:extLst>
                </p14:cNvPr>
                <p14:cNvContentPartPr/>
                <p14:nvPr/>
              </p14:nvContentPartPr>
              <p14:xfrm>
                <a:off x="6102438" y="4231652"/>
                <a:ext cx="137160" cy="106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1F6B36E-083C-A708-81D3-19A02843867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93438" y="4223012"/>
                  <a:ext cx="154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820955A-B47F-F65D-A106-EBD988118F7B}"/>
                    </a:ext>
                  </a:extLst>
                </p14:cNvPr>
                <p14:cNvContentPartPr/>
                <p14:nvPr/>
              </p14:nvContentPartPr>
              <p14:xfrm>
                <a:off x="6271998" y="4229492"/>
                <a:ext cx="39600" cy="96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820955A-B47F-F65D-A106-EBD988118F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63358" y="4220492"/>
                  <a:ext cx="572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A22AD97-766A-2BC3-401E-99C351B589B0}"/>
                    </a:ext>
                  </a:extLst>
                </p14:cNvPr>
                <p14:cNvContentPartPr/>
                <p14:nvPr/>
              </p14:nvContentPartPr>
              <p14:xfrm>
                <a:off x="5952678" y="4244972"/>
                <a:ext cx="111960" cy="122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A22AD97-766A-2BC3-401E-99C351B589B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43678" y="4236332"/>
                  <a:ext cx="12960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E1770A-9541-86F7-62C8-4D8CCD392491}"/>
              </a:ext>
            </a:extLst>
          </p:cNvPr>
          <p:cNvGrpSpPr/>
          <p:nvPr/>
        </p:nvGrpSpPr>
        <p:grpSpPr>
          <a:xfrm>
            <a:off x="3020478" y="1432652"/>
            <a:ext cx="5178240" cy="2626920"/>
            <a:chOff x="3020478" y="1432652"/>
            <a:chExt cx="5178240" cy="26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901940C-DCA0-00BA-CBE0-CE90C56E6CD3}"/>
                    </a:ext>
                  </a:extLst>
                </p14:cNvPr>
                <p14:cNvContentPartPr/>
                <p14:nvPr/>
              </p14:nvContentPartPr>
              <p14:xfrm>
                <a:off x="5279118" y="2916572"/>
                <a:ext cx="231480" cy="270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901940C-DCA0-00BA-CBE0-CE90C56E6CD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70118" y="2907932"/>
                  <a:ext cx="2491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B993B08-CFDB-0286-CE75-FC1E8A5C8F2B}"/>
                    </a:ext>
                  </a:extLst>
                </p14:cNvPr>
                <p14:cNvContentPartPr/>
                <p14:nvPr/>
              </p14:nvContentPartPr>
              <p14:xfrm>
                <a:off x="5553438" y="2938532"/>
                <a:ext cx="187920" cy="226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B993B08-CFDB-0286-CE75-FC1E8A5C8F2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44798" y="2929892"/>
                  <a:ext cx="2055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031B6C1-B2DB-58B4-F7B3-72C3810AF034}"/>
                    </a:ext>
                  </a:extLst>
                </p14:cNvPr>
                <p14:cNvContentPartPr/>
                <p14:nvPr/>
              </p14:nvContentPartPr>
              <p14:xfrm>
                <a:off x="5005518" y="2749172"/>
                <a:ext cx="1024560" cy="629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031B6C1-B2DB-58B4-F7B3-72C3810AF0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96518" y="2740532"/>
                  <a:ext cx="104220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B593B8F-DD2C-8BB0-B959-447A2113A0E5}"/>
                    </a:ext>
                  </a:extLst>
                </p14:cNvPr>
                <p14:cNvContentPartPr/>
                <p14:nvPr/>
              </p14:nvContentPartPr>
              <p14:xfrm>
                <a:off x="5740638" y="1616972"/>
                <a:ext cx="777960" cy="1100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B593B8F-DD2C-8BB0-B959-447A2113A0E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31998" y="1607972"/>
                  <a:ext cx="795600" cy="11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763D531-056C-2355-1A89-D9D627431C28}"/>
                    </a:ext>
                  </a:extLst>
                </p14:cNvPr>
                <p14:cNvContentPartPr/>
                <p14:nvPr/>
              </p14:nvContentPartPr>
              <p14:xfrm>
                <a:off x="6719478" y="1432652"/>
                <a:ext cx="126720" cy="180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763D531-056C-2355-1A89-D9D627431C2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10478" y="1423652"/>
                  <a:ext cx="144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D061E72-F69D-1D06-B625-79B53CC021E9}"/>
                    </a:ext>
                  </a:extLst>
                </p14:cNvPr>
                <p14:cNvContentPartPr/>
                <p14:nvPr/>
              </p14:nvContentPartPr>
              <p14:xfrm>
                <a:off x="6883998" y="1476572"/>
                <a:ext cx="213480" cy="148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D061E72-F69D-1D06-B625-79B53CC021E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75358" y="1467572"/>
                  <a:ext cx="231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8989670-D4AC-B9F2-B8B8-CC421CDDF5A7}"/>
                    </a:ext>
                  </a:extLst>
                </p14:cNvPr>
                <p14:cNvContentPartPr/>
                <p14:nvPr/>
              </p14:nvContentPartPr>
              <p14:xfrm>
                <a:off x="7176318" y="1471532"/>
                <a:ext cx="10800" cy="83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8989670-D4AC-B9F2-B8B8-CC421CDDF5A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67318" y="1462892"/>
                  <a:ext cx="28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79FAF63-4F86-F070-95BC-6F8C3D7764C8}"/>
                    </a:ext>
                  </a:extLst>
                </p14:cNvPr>
                <p14:cNvContentPartPr/>
                <p14:nvPr/>
              </p14:nvContentPartPr>
              <p14:xfrm>
                <a:off x="7329318" y="1443452"/>
                <a:ext cx="147960" cy="138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79FAF63-4F86-F070-95BC-6F8C3D7764C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20678" y="1434812"/>
                  <a:ext cx="165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F6E9473-ADEA-79AC-E409-08C73A0A535E}"/>
                    </a:ext>
                  </a:extLst>
                </p14:cNvPr>
                <p14:cNvContentPartPr/>
                <p14:nvPr/>
              </p14:nvContentPartPr>
              <p14:xfrm>
                <a:off x="6101718" y="2997572"/>
                <a:ext cx="980640" cy="313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F6E9473-ADEA-79AC-E409-08C73A0A53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93078" y="2988932"/>
                  <a:ext cx="9982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CCF8FE1-7B36-2FD3-0B3C-9B091BED28E1}"/>
                    </a:ext>
                  </a:extLst>
                </p14:cNvPr>
                <p14:cNvContentPartPr/>
                <p14:nvPr/>
              </p14:nvContentPartPr>
              <p14:xfrm>
                <a:off x="7176318" y="3333092"/>
                <a:ext cx="257400" cy="189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CCF8FE1-7B36-2FD3-0B3C-9B091BED28E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67678" y="3324092"/>
                  <a:ext cx="2750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5E7D88F-B377-DEF5-E15E-C0FA1B9AEC1F}"/>
                    </a:ext>
                  </a:extLst>
                </p14:cNvPr>
                <p14:cNvContentPartPr/>
                <p14:nvPr/>
              </p14:nvContentPartPr>
              <p14:xfrm>
                <a:off x="7442358" y="3400772"/>
                <a:ext cx="13680" cy="103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5E7D88F-B377-DEF5-E15E-C0FA1B9AEC1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33718" y="3392132"/>
                  <a:ext cx="31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E14364C-7A5F-EDA3-5C52-213FCC35C9B7}"/>
                    </a:ext>
                  </a:extLst>
                </p14:cNvPr>
                <p14:cNvContentPartPr/>
                <p14:nvPr/>
              </p14:nvContentPartPr>
              <p14:xfrm>
                <a:off x="7537758" y="3373052"/>
                <a:ext cx="235440" cy="137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E14364C-7A5F-EDA3-5C52-213FCC35C9B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29118" y="3364412"/>
                  <a:ext cx="253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A908E6B-6CFC-2418-1AC4-3E52A8132924}"/>
                    </a:ext>
                  </a:extLst>
                </p14:cNvPr>
                <p14:cNvContentPartPr/>
                <p14:nvPr/>
              </p14:nvContentPartPr>
              <p14:xfrm>
                <a:off x="7821438" y="3369452"/>
                <a:ext cx="137880" cy="121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A908E6B-6CFC-2418-1AC4-3E52A813292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12438" y="3360452"/>
                  <a:ext cx="155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EFE8ED1-342F-384A-8432-EAD29EF58EC0}"/>
                    </a:ext>
                  </a:extLst>
                </p14:cNvPr>
                <p14:cNvContentPartPr/>
                <p14:nvPr/>
              </p14:nvContentPartPr>
              <p14:xfrm>
                <a:off x="8082438" y="3376292"/>
                <a:ext cx="97920" cy="126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EFE8ED1-342F-384A-8432-EAD29EF58EC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73798" y="3367292"/>
                  <a:ext cx="115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03C1F10-6AA7-EC9F-D794-BB643A302226}"/>
                    </a:ext>
                  </a:extLst>
                </p14:cNvPr>
                <p14:cNvContentPartPr/>
                <p14:nvPr/>
              </p14:nvContentPartPr>
              <p14:xfrm>
                <a:off x="8092878" y="3422372"/>
                <a:ext cx="105840" cy="6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03C1F10-6AA7-EC9F-D794-BB643A30222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84238" y="3413732"/>
                  <a:ext cx="123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C2304D6-8AB8-D536-1D78-F51E50B1CAB8}"/>
                    </a:ext>
                  </a:extLst>
                </p14:cNvPr>
                <p14:cNvContentPartPr/>
                <p14:nvPr/>
              </p14:nvContentPartPr>
              <p14:xfrm>
                <a:off x="5603838" y="3347132"/>
                <a:ext cx="97560" cy="712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C2304D6-8AB8-D536-1D78-F51E50B1CAB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95198" y="3338132"/>
                  <a:ext cx="115200" cy="73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E81DD10-8869-471F-6B68-5BD285ECD16A}"/>
                    </a:ext>
                  </a:extLst>
                </p14:cNvPr>
                <p14:cNvContentPartPr/>
                <p14:nvPr/>
              </p14:nvContentPartPr>
              <p14:xfrm>
                <a:off x="3850638" y="3273332"/>
                <a:ext cx="1174680" cy="145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E81DD10-8869-471F-6B68-5BD285ECD16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41998" y="3264692"/>
                  <a:ext cx="1192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620DE97-4225-61AF-E31B-989221827221}"/>
                    </a:ext>
                  </a:extLst>
                </p14:cNvPr>
                <p14:cNvContentPartPr/>
                <p14:nvPr/>
              </p14:nvContentPartPr>
              <p14:xfrm>
                <a:off x="3020478" y="3095492"/>
                <a:ext cx="153000" cy="167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620DE97-4225-61AF-E31B-98922182722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1838" y="3086492"/>
                  <a:ext cx="170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73EFB50-7805-19F8-6791-CA801F445D9F}"/>
                    </a:ext>
                  </a:extLst>
                </p14:cNvPr>
                <p14:cNvContentPartPr/>
                <p14:nvPr/>
              </p14:nvContentPartPr>
              <p14:xfrm>
                <a:off x="3232878" y="3091172"/>
                <a:ext cx="124920" cy="122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73EFB50-7805-19F8-6791-CA801F445D9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24238" y="3082532"/>
                  <a:ext cx="142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0971628-0C95-F924-9A2B-2D56350BCC3A}"/>
                    </a:ext>
                  </a:extLst>
                </p14:cNvPr>
                <p14:cNvContentPartPr/>
                <p14:nvPr/>
              </p14:nvContentPartPr>
              <p14:xfrm>
                <a:off x="3454998" y="3080732"/>
                <a:ext cx="157320" cy="154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0971628-0C95-F924-9A2B-2D56350BCC3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46358" y="3071732"/>
                  <a:ext cx="174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C49D8A1-C393-A8A4-242F-FB698028277D}"/>
                    </a:ext>
                  </a:extLst>
                </p14:cNvPr>
                <p14:cNvContentPartPr/>
                <p14:nvPr/>
              </p14:nvContentPartPr>
              <p14:xfrm>
                <a:off x="3642198" y="3069572"/>
                <a:ext cx="192240" cy="119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C49D8A1-C393-A8A4-242F-FB698028277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33558" y="3060932"/>
                  <a:ext cx="209880" cy="137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6" name="Picture 45" descr="A diagram of a system&#10;&#10;Description automatically generated">
            <a:extLst>
              <a:ext uri="{FF2B5EF4-FFF2-40B4-BE49-F238E27FC236}">
                <a16:creationId xmlns:a16="http://schemas.microsoft.com/office/drawing/2014/main" id="{F561F552-131C-66D0-91D7-57004162FD5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833" y="343012"/>
            <a:ext cx="3154990" cy="17259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11EFA7C-4E38-BBFD-F2CE-3C77BEE11FF6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359" y="2785419"/>
            <a:ext cx="2571844" cy="30132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C3E0A63-74A1-DEBC-5F75-039570E832F4}"/>
              </a:ext>
            </a:extLst>
          </p:cNvPr>
          <p:cNvPicPr>
            <a:picLocks noChangeAspect="1"/>
          </p:cNvPicPr>
          <p:nvPr/>
        </p:nvPicPr>
        <p:blipFill rotWithShape="1"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56" b="1703"/>
          <a:stretch/>
        </p:blipFill>
        <p:spPr>
          <a:xfrm>
            <a:off x="3548895" y="4519283"/>
            <a:ext cx="3860574" cy="6371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A13192C-DE0B-1401-0685-B5E3D063EDF1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5" y="2022497"/>
            <a:ext cx="2552921" cy="14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39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54AA66E-2CEF-6012-191E-271DB084C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82" y="4179414"/>
            <a:ext cx="4640874" cy="267858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8F560FA-08F1-7F1A-F912-A04C1A71FDDD}"/>
              </a:ext>
            </a:extLst>
          </p:cNvPr>
          <p:cNvGrpSpPr/>
          <p:nvPr/>
        </p:nvGrpSpPr>
        <p:grpSpPr>
          <a:xfrm>
            <a:off x="238758" y="247532"/>
            <a:ext cx="1813320" cy="243720"/>
            <a:chOff x="238758" y="247532"/>
            <a:chExt cx="181332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A9FB27-923A-18EF-0A30-7D4FEEC76009}"/>
                    </a:ext>
                  </a:extLst>
                </p14:cNvPr>
                <p14:cNvContentPartPr/>
                <p14:nvPr/>
              </p14:nvContentPartPr>
              <p14:xfrm>
                <a:off x="256758" y="369932"/>
                <a:ext cx="15480" cy="121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A9FB27-923A-18EF-0A30-7D4FEEC7600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8118" y="361292"/>
                  <a:ext cx="33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874A1F8-6B24-CA26-7ACD-444DD4778106}"/>
                    </a:ext>
                  </a:extLst>
                </p14:cNvPr>
                <p14:cNvContentPartPr/>
                <p14:nvPr/>
              </p14:nvContentPartPr>
              <p14:xfrm>
                <a:off x="238758" y="257252"/>
                <a:ext cx="146880" cy="146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874A1F8-6B24-CA26-7ACD-444DD477810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0118" y="248612"/>
                  <a:ext cx="164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71B945F-88B9-726B-F7C7-0A8798B56BEC}"/>
                    </a:ext>
                  </a:extLst>
                </p14:cNvPr>
                <p14:cNvContentPartPr/>
                <p14:nvPr/>
              </p14:nvContentPartPr>
              <p14:xfrm>
                <a:off x="472398" y="373532"/>
                <a:ext cx="16200" cy="95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71B945F-88B9-726B-F7C7-0A8798B56B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3398" y="364532"/>
                  <a:ext cx="33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9CD0AB-5470-76E5-5219-00D39CDEF9C7}"/>
                    </a:ext>
                  </a:extLst>
                </p14:cNvPr>
                <p14:cNvContentPartPr/>
                <p14:nvPr/>
              </p14:nvContentPartPr>
              <p14:xfrm>
                <a:off x="486438" y="264092"/>
                <a:ext cx="303120" cy="191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9CD0AB-5470-76E5-5219-00D39CDEF9C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7438" y="255092"/>
                  <a:ext cx="3207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21A24DE-F459-1C61-CA43-B0293080C2FA}"/>
                    </a:ext>
                  </a:extLst>
                </p14:cNvPr>
                <p14:cNvContentPartPr/>
                <p14:nvPr/>
              </p14:nvContentPartPr>
              <p14:xfrm>
                <a:off x="819798" y="260132"/>
                <a:ext cx="158760" cy="18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21A24DE-F459-1C61-CA43-B0293080C2F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1158" y="251132"/>
                  <a:ext cx="176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4A06D00-1FD0-E29A-7286-2B96B1C5127C}"/>
                    </a:ext>
                  </a:extLst>
                </p14:cNvPr>
                <p14:cNvContentPartPr/>
                <p14:nvPr/>
              </p14:nvContentPartPr>
              <p14:xfrm>
                <a:off x="1037958" y="339332"/>
                <a:ext cx="122040" cy="87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4A06D00-1FD0-E29A-7286-2B96B1C5127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29318" y="330692"/>
                  <a:ext cx="1396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9124633-C42D-B6DB-6017-61CBD957C2C1}"/>
                    </a:ext>
                  </a:extLst>
                </p14:cNvPr>
                <p14:cNvContentPartPr/>
                <p14:nvPr/>
              </p14:nvContentPartPr>
              <p14:xfrm>
                <a:off x="1022118" y="266972"/>
                <a:ext cx="150120" cy="78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9124633-C42D-B6DB-6017-61CBD957C2C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3478" y="257972"/>
                  <a:ext cx="167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ACEE945-7D44-80A3-E6B2-416F7044FABE}"/>
                    </a:ext>
                  </a:extLst>
                </p14:cNvPr>
                <p14:cNvContentPartPr/>
                <p14:nvPr/>
              </p14:nvContentPartPr>
              <p14:xfrm>
                <a:off x="1241358" y="287132"/>
                <a:ext cx="167760" cy="150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ACEE945-7D44-80A3-E6B2-416F7044FAB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32718" y="278492"/>
                  <a:ext cx="185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508BD63-7BA5-0F64-A252-A497A0E487DA}"/>
                    </a:ext>
                  </a:extLst>
                </p14:cNvPr>
                <p14:cNvContentPartPr/>
                <p14:nvPr/>
              </p14:nvContentPartPr>
              <p14:xfrm>
                <a:off x="1478598" y="298652"/>
                <a:ext cx="10800" cy="115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508BD63-7BA5-0F64-A252-A497A0E487D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69958" y="289652"/>
                  <a:ext cx="28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8E8CB14-AED0-579D-3232-ADE4ECB0FEB5}"/>
                    </a:ext>
                  </a:extLst>
                </p14:cNvPr>
                <p14:cNvContentPartPr/>
                <p14:nvPr/>
              </p14:nvContentPartPr>
              <p14:xfrm>
                <a:off x="1396158" y="257612"/>
                <a:ext cx="260280" cy="155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8E8CB14-AED0-579D-3232-ADE4ECB0FEB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87518" y="248612"/>
                  <a:ext cx="277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D20C1FA-B59A-0C3C-1A18-BA2091CD731A}"/>
                    </a:ext>
                  </a:extLst>
                </p14:cNvPr>
                <p14:cNvContentPartPr/>
                <p14:nvPr/>
              </p14:nvContentPartPr>
              <p14:xfrm>
                <a:off x="1709358" y="331412"/>
                <a:ext cx="127800" cy="97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D20C1FA-B59A-0C3C-1A18-BA2091CD731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00358" y="322412"/>
                  <a:ext cx="145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36F862C-0C44-F05F-F4EE-D26B99FE368A}"/>
                    </a:ext>
                  </a:extLst>
                </p14:cNvPr>
                <p14:cNvContentPartPr/>
                <p14:nvPr/>
              </p14:nvContentPartPr>
              <p14:xfrm>
                <a:off x="1745358" y="247532"/>
                <a:ext cx="154800" cy="97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36F862C-0C44-F05F-F4EE-D26B99FE368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36718" y="238892"/>
                  <a:ext cx="1724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4B58CC2-BC42-78FA-CC25-C3FC55058082}"/>
                    </a:ext>
                  </a:extLst>
                </p14:cNvPr>
                <p14:cNvContentPartPr/>
                <p14:nvPr/>
              </p14:nvContentPartPr>
              <p14:xfrm>
                <a:off x="1923918" y="300812"/>
                <a:ext cx="128160" cy="154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4B58CC2-BC42-78FA-CC25-C3FC5505808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15278" y="291812"/>
                  <a:ext cx="145800" cy="172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019A872C-DBF2-36A4-880F-0367DA594C7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" y="2405676"/>
            <a:ext cx="7233336" cy="34577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A1274FB-5D5B-7C25-D11C-7CE9FC680C3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33" y="376743"/>
            <a:ext cx="3680792" cy="3940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4061A6A-3E1D-6610-E7BD-EE1B4183D9D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052" y="1271546"/>
            <a:ext cx="4770533" cy="120406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B02AF9D-C0F5-DE6F-E8D5-BF602CD22B8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853" y="707010"/>
            <a:ext cx="4872586" cy="62659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594B6AA3-3D8F-A196-C3E6-F10B48AB5116}"/>
              </a:ext>
            </a:extLst>
          </p:cNvPr>
          <p:cNvGrpSpPr/>
          <p:nvPr/>
        </p:nvGrpSpPr>
        <p:grpSpPr>
          <a:xfrm>
            <a:off x="9547278" y="3840692"/>
            <a:ext cx="803520" cy="218520"/>
            <a:chOff x="9547278" y="3840692"/>
            <a:chExt cx="80352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75C31E4-8B58-699B-CA45-50528712E3DE}"/>
                    </a:ext>
                  </a:extLst>
                </p14:cNvPr>
                <p14:cNvContentPartPr/>
                <p14:nvPr/>
              </p14:nvContentPartPr>
              <p14:xfrm>
                <a:off x="9588318" y="3854732"/>
                <a:ext cx="189720" cy="128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75C31E4-8B58-699B-CA45-50528712E3D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579318" y="3845732"/>
                  <a:ext cx="207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D7092B-7ECC-FF26-2B04-49597001CEB9}"/>
                    </a:ext>
                  </a:extLst>
                </p14:cNvPr>
                <p14:cNvContentPartPr/>
                <p14:nvPr/>
              </p14:nvContentPartPr>
              <p14:xfrm>
                <a:off x="9790638" y="3881372"/>
                <a:ext cx="108720" cy="87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D7092B-7ECC-FF26-2B04-49597001CEB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781998" y="3872732"/>
                  <a:ext cx="126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EB74107-8F5F-856A-B973-9CC1ED6C72A0}"/>
                    </a:ext>
                  </a:extLst>
                </p14:cNvPr>
                <p14:cNvContentPartPr/>
                <p14:nvPr/>
              </p14:nvContentPartPr>
              <p14:xfrm>
                <a:off x="9889998" y="3840692"/>
                <a:ext cx="111960" cy="124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EB74107-8F5F-856A-B973-9CC1ED6C72A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881358" y="3832052"/>
                  <a:ext cx="129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CCB17A7-A119-598A-88FB-9282E8DC28DC}"/>
                    </a:ext>
                  </a:extLst>
                </p14:cNvPr>
                <p14:cNvContentPartPr/>
                <p14:nvPr/>
              </p14:nvContentPartPr>
              <p14:xfrm>
                <a:off x="10031478" y="3843572"/>
                <a:ext cx="185760" cy="122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CCB17A7-A119-598A-88FB-9282E8DC28D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022838" y="3834572"/>
                  <a:ext cx="203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A20CD21-F1FB-38F0-2AA7-D42F9DF593FA}"/>
                    </a:ext>
                  </a:extLst>
                </p14:cNvPr>
                <p14:cNvContentPartPr/>
                <p14:nvPr/>
              </p14:nvContentPartPr>
              <p14:xfrm>
                <a:off x="9547278" y="4037972"/>
                <a:ext cx="735120" cy="21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A20CD21-F1FB-38F0-2AA7-D42F9DF593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538638" y="4029332"/>
                  <a:ext cx="752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8D5FD5-9A7D-0145-2130-3C8B641625C3}"/>
                    </a:ext>
                  </a:extLst>
                </p14:cNvPr>
                <p14:cNvContentPartPr/>
                <p14:nvPr/>
              </p14:nvContentPartPr>
              <p14:xfrm>
                <a:off x="10345758" y="3879572"/>
                <a:ext cx="5040" cy="7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8D5FD5-9A7D-0145-2130-3C8B641625C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337118" y="3870572"/>
                  <a:ext cx="22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6FC7411-056C-7479-27A3-B645BC4DB0D4}"/>
                    </a:ext>
                  </a:extLst>
                </p14:cNvPr>
                <p14:cNvContentPartPr/>
                <p14:nvPr/>
              </p14:nvContentPartPr>
              <p14:xfrm>
                <a:off x="10317318" y="3931412"/>
                <a:ext cx="2160" cy="24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6FC7411-056C-7479-27A3-B645BC4DB0D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308318" y="3922772"/>
                  <a:ext cx="19800" cy="42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4B9360E8-169E-2E24-B18E-4EBD9D67391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497" y="1781665"/>
            <a:ext cx="2741276" cy="153919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E7937E08-3F43-F8F8-3E6B-42B4FB967830}"/>
              </a:ext>
            </a:extLst>
          </p:cNvPr>
          <p:cNvGrpSpPr/>
          <p:nvPr/>
        </p:nvGrpSpPr>
        <p:grpSpPr>
          <a:xfrm>
            <a:off x="2741838" y="750812"/>
            <a:ext cx="569160" cy="2637000"/>
            <a:chOff x="2741838" y="750812"/>
            <a:chExt cx="569160" cy="26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F4A7198-FE0F-E9A7-E3AA-380CB91B8F1F}"/>
                    </a:ext>
                  </a:extLst>
                </p14:cNvPr>
                <p14:cNvContentPartPr/>
                <p14:nvPr/>
              </p14:nvContentPartPr>
              <p14:xfrm>
                <a:off x="2741838" y="2846012"/>
                <a:ext cx="7920" cy="499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F4A7198-FE0F-E9A7-E3AA-380CB91B8F1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33198" y="2837372"/>
                  <a:ext cx="2556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EB10F05-C549-2569-EA09-D995DEB0AA52}"/>
                    </a:ext>
                  </a:extLst>
                </p14:cNvPr>
                <p14:cNvContentPartPr/>
                <p14:nvPr/>
              </p14:nvContentPartPr>
              <p14:xfrm>
                <a:off x="2779278" y="2810012"/>
                <a:ext cx="262080" cy="20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EB10F05-C549-2569-EA09-D995DEB0AA5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70638" y="2801012"/>
                  <a:ext cx="279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72AC191-C7D8-DD22-21A1-1395A001F399}"/>
                    </a:ext>
                  </a:extLst>
                </p14:cNvPr>
                <p14:cNvContentPartPr/>
                <p14:nvPr/>
              </p14:nvContentPartPr>
              <p14:xfrm>
                <a:off x="3055758" y="2853932"/>
                <a:ext cx="23040" cy="533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72AC191-C7D8-DD22-21A1-1395A001F39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47118" y="2845292"/>
                  <a:ext cx="4068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35D44AC-7172-C770-EB70-E3F93ED99C91}"/>
                    </a:ext>
                  </a:extLst>
                </p14:cNvPr>
                <p14:cNvContentPartPr/>
                <p14:nvPr/>
              </p14:nvContentPartPr>
              <p14:xfrm>
                <a:off x="2758398" y="3356852"/>
                <a:ext cx="307440" cy="10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35D44AC-7172-C770-EB70-E3F93ED99C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49398" y="3348212"/>
                  <a:ext cx="325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EBCA431-F573-F893-BE50-386AF6EDE8CC}"/>
                    </a:ext>
                  </a:extLst>
                </p14:cNvPr>
                <p14:cNvContentPartPr/>
                <p14:nvPr/>
              </p14:nvContentPartPr>
              <p14:xfrm>
                <a:off x="2891598" y="750812"/>
                <a:ext cx="419400" cy="2058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EBCA431-F573-F893-BE50-386AF6EDE8C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82958" y="742172"/>
                  <a:ext cx="437040" cy="20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7CCE762-1E72-CE8D-AB55-706FA23C2387}"/>
                  </a:ext>
                </a:extLst>
              </p14:cNvPr>
              <p14:cNvContentPartPr/>
              <p14:nvPr/>
            </p14:nvContentPartPr>
            <p14:xfrm>
              <a:off x="10352958" y="1562252"/>
              <a:ext cx="216360" cy="117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7CCE762-1E72-CE8D-AB55-706FA23C238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344318" y="1553252"/>
                <a:ext cx="2340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247DEE9-15DC-1BCC-BF2E-96E07105A771}"/>
                  </a:ext>
                </a:extLst>
              </p14:cNvPr>
              <p14:cNvContentPartPr/>
              <p14:nvPr/>
            </p14:nvContentPartPr>
            <p14:xfrm>
              <a:off x="10649598" y="1571252"/>
              <a:ext cx="11520" cy="770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247DEE9-15DC-1BCC-BF2E-96E07105A77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640598" y="1562252"/>
                <a:ext cx="291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04F38B3-F461-6D5D-AB0A-41EE0FCDD548}"/>
                  </a:ext>
                </a:extLst>
              </p14:cNvPr>
              <p14:cNvContentPartPr/>
              <p14:nvPr/>
            </p14:nvContentPartPr>
            <p14:xfrm>
              <a:off x="10581198" y="1523372"/>
              <a:ext cx="147240" cy="172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04F38B3-F461-6D5D-AB0A-41EE0FCDD54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572198" y="1514372"/>
                <a:ext cx="1648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75D472B-2A6C-A9AD-AEE6-964C5F926029}"/>
                  </a:ext>
                </a:extLst>
              </p14:cNvPr>
              <p14:cNvContentPartPr/>
              <p14:nvPr/>
            </p14:nvContentPartPr>
            <p14:xfrm>
              <a:off x="10695318" y="1516172"/>
              <a:ext cx="115560" cy="136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75D472B-2A6C-A9AD-AEE6-964C5F92602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686318" y="1507532"/>
                <a:ext cx="1332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3FAE891-5A1E-745B-6C62-31CC2A53E040}"/>
                  </a:ext>
                </a:extLst>
              </p14:cNvPr>
              <p14:cNvContentPartPr/>
              <p14:nvPr/>
            </p14:nvContentPartPr>
            <p14:xfrm>
              <a:off x="10403718" y="1705172"/>
              <a:ext cx="408240" cy="104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3FAE891-5A1E-745B-6C62-31CC2A53E04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395078" y="1696172"/>
                <a:ext cx="4258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1BBE7C6-2B01-AA11-F401-3FEB66DE75AE}"/>
                  </a:ext>
                </a:extLst>
              </p14:cNvPr>
              <p14:cNvContentPartPr/>
              <p14:nvPr/>
            </p14:nvContentPartPr>
            <p14:xfrm>
              <a:off x="10918158" y="1561172"/>
              <a:ext cx="19800" cy="892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1BBE7C6-2B01-AA11-F401-3FEB66DE75A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909158" y="1552532"/>
                <a:ext cx="37440" cy="10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0076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02CBF7-AD66-8CD5-C996-05E13B56D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1" y="0"/>
            <a:ext cx="6480165" cy="44830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95467B5-FD83-21F9-AE95-C09558DF6D89}"/>
                  </a:ext>
                </a:extLst>
              </p14:cNvPr>
              <p14:cNvContentPartPr/>
              <p14:nvPr/>
            </p14:nvContentPartPr>
            <p14:xfrm>
              <a:off x="1833918" y="2148692"/>
              <a:ext cx="87840" cy="192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95467B5-FD83-21F9-AE95-C09558DF6D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4918" y="2139692"/>
                <a:ext cx="105480" cy="21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891DA73-5D90-75EA-7B03-22394F73993D}"/>
              </a:ext>
            </a:extLst>
          </p:cNvPr>
          <p:cNvGrpSpPr/>
          <p:nvPr/>
        </p:nvGrpSpPr>
        <p:grpSpPr>
          <a:xfrm>
            <a:off x="2071878" y="2255252"/>
            <a:ext cx="5040" cy="69840"/>
            <a:chOff x="2071878" y="2255252"/>
            <a:chExt cx="5040" cy="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2115107-F53B-C92C-0636-4C6B758A5EE6}"/>
                    </a:ext>
                  </a:extLst>
                </p14:cNvPr>
                <p14:cNvContentPartPr/>
                <p14:nvPr/>
              </p14:nvContentPartPr>
              <p14:xfrm>
                <a:off x="2071878" y="2306012"/>
                <a:ext cx="1440" cy="19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2115107-F53B-C92C-0636-4C6B758A5EE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63238" y="2297372"/>
                  <a:ext cx="19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8AEB29F-237B-D94C-B0BC-E21C2A5862DE}"/>
                    </a:ext>
                  </a:extLst>
                </p14:cNvPr>
                <p14:cNvContentPartPr/>
                <p14:nvPr/>
              </p14:nvContentPartPr>
              <p14:xfrm>
                <a:off x="2073678" y="2255252"/>
                <a:ext cx="324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8AEB29F-237B-D94C-B0BC-E21C2A5862D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65038" y="2246252"/>
                  <a:ext cx="208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B80113-BB53-1583-1C3A-08EA7357AA46}"/>
              </a:ext>
            </a:extLst>
          </p:cNvPr>
          <p:cNvGrpSpPr/>
          <p:nvPr/>
        </p:nvGrpSpPr>
        <p:grpSpPr>
          <a:xfrm>
            <a:off x="2218758" y="2213492"/>
            <a:ext cx="741960" cy="121680"/>
            <a:chOff x="2218758" y="2213492"/>
            <a:chExt cx="74196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D78D905-E5B6-57B1-6852-80D3E0FDB69D}"/>
                    </a:ext>
                  </a:extLst>
                </p14:cNvPr>
                <p14:cNvContentPartPr/>
                <p14:nvPr/>
              </p14:nvContentPartPr>
              <p14:xfrm>
                <a:off x="2220558" y="2238692"/>
                <a:ext cx="16920" cy="95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D78D905-E5B6-57B1-6852-80D3E0FDB69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11918" y="2230052"/>
                  <a:ext cx="34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78E88F2-1CA6-3F95-F9CF-342FDF648F80}"/>
                    </a:ext>
                  </a:extLst>
                </p14:cNvPr>
                <p14:cNvContentPartPr/>
                <p14:nvPr/>
              </p14:nvContentPartPr>
              <p14:xfrm>
                <a:off x="2218758" y="2236532"/>
                <a:ext cx="65160" cy="96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78E88F2-1CA6-3F95-F9CF-342FDF648F8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10118" y="2227892"/>
                  <a:ext cx="82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F92E94-C5D8-128D-FDA6-FC7BABACA01A}"/>
                    </a:ext>
                  </a:extLst>
                </p14:cNvPr>
                <p14:cNvContentPartPr/>
                <p14:nvPr/>
              </p14:nvContentPartPr>
              <p14:xfrm>
                <a:off x="2300838" y="2243012"/>
                <a:ext cx="12600" cy="92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F92E94-C5D8-128D-FDA6-FC7BABACA0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91838" y="2234012"/>
                  <a:ext cx="30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D5D7D12-EE6D-7554-E104-5152A400FF34}"/>
                    </a:ext>
                  </a:extLst>
                </p14:cNvPr>
                <p14:cNvContentPartPr/>
                <p14:nvPr/>
              </p14:nvContentPartPr>
              <p14:xfrm>
                <a:off x="2340798" y="2213492"/>
                <a:ext cx="120600" cy="113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D5D7D12-EE6D-7554-E104-5152A400FF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32158" y="2204852"/>
                  <a:ext cx="138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1075FEE-ECDF-D0CC-30AA-B9A4DBDF4BBC}"/>
                    </a:ext>
                  </a:extLst>
                </p14:cNvPr>
                <p14:cNvContentPartPr/>
                <p14:nvPr/>
              </p14:nvContentPartPr>
              <p14:xfrm>
                <a:off x="2477238" y="2245892"/>
                <a:ext cx="59760" cy="69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1075FEE-ECDF-D0CC-30AA-B9A4DBDF4BB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68238" y="2237252"/>
                  <a:ext cx="77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6E418ED-56E2-6C0F-EA3A-2E907498E35D}"/>
                    </a:ext>
                  </a:extLst>
                </p14:cNvPr>
                <p14:cNvContentPartPr/>
                <p14:nvPr/>
              </p14:nvContentPartPr>
              <p14:xfrm>
                <a:off x="2493798" y="2215292"/>
                <a:ext cx="65160" cy="34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6E418ED-56E2-6C0F-EA3A-2E907498E3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85158" y="2206652"/>
                  <a:ext cx="82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B224829-1471-82DB-50DE-336BB38330B6}"/>
                    </a:ext>
                  </a:extLst>
                </p14:cNvPr>
                <p14:cNvContentPartPr/>
                <p14:nvPr/>
              </p14:nvContentPartPr>
              <p14:xfrm>
                <a:off x="2472198" y="2254532"/>
                <a:ext cx="66960" cy="10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B224829-1471-82DB-50DE-336BB38330B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63558" y="2245892"/>
                  <a:ext cx="84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6178F0-1640-530B-9D9E-21075EBFCC2B}"/>
                    </a:ext>
                  </a:extLst>
                </p14:cNvPr>
                <p14:cNvContentPartPr/>
                <p14:nvPr/>
              </p14:nvContentPartPr>
              <p14:xfrm>
                <a:off x="2562198" y="2243012"/>
                <a:ext cx="71280" cy="56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6178F0-1640-530B-9D9E-21075EBFCC2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53198" y="2234372"/>
                  <a:ext cx="88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6B2A6D3-9BDA-178C-F713-EF296A1AB925}"/>
                    </a:ext>
                  </a:extLst>
                </p14:cNvPr>
                <p14:cNvContentPartPr/>
                <p14:nvPr/>
              </p14:nvContentPartPr>
              <p14:xfrm>
                <a:off x="2650038" y="2224292"/>
                <a:ext cx="82800" cy="75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6B2A6D3-9BDA-178C-F713-EF296A1AB92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41398" y="2215292"/>
                  <a:ext cx="1004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1F7AF09-7D6B-88A7-5E14-29E5818BF71D}"/>
                    </a:ext>
                  </a:extLst>
                </p14:cNvPr>
                <p14:cNvContentPartPr/>
                <p14:nvPr/>
              </p14:nvContentPartPr>
              <p14:xfrm>
                <a:off x="2750118" y="2232572"/>
                <a:ext cx="66960" cy="90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1F7AF09-7D6B-88A7-5E14-29E5818BF71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41478" y="2223572"/>
                  <a:ext cx="84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7732519-56F9-D4AD-BAA0-3531D2ADE7CA}"/>
                    </a:ext>
                  </a:extLst>
                </p14:cNvPr>
                <p14:cNvContentPartPr/>
                <p14:nvPr/>
              </p14:nvContentPartPr>
              <p14:xfrm>
                <a:off x="2848398" y="2223932"/>
                <a:ext cx="112320" cy="76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7732519-56F9-D4AD-BAA0-3531D2ADE7C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39398" y="2214932"/>
                  <a:ext cx="12996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304722-23B8-4298-668C-B8FF76F8CF91}"/>
              </a:ext>
            </a:extLst>
          </p:cNvPr>
          <p:cNvGrpSpPr/>
          <p:nvPr/>
        </p:nvGrpSpPr>
        <p:grpSpPr>
          <a:xfrm>
            <a:off x="2970798" y="2214932"/>
            <a:ext cx="80280" cy="109800"/>
            <a:chOff x="2970798" y="2214932"/>
            <a:chExt cx="8028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81DE8AA-3D2C-87C4-77BF-B98301774B65}"/>
                    </a:ext>
                  </a:extLst>
                </p14:cNvPr>
                <p14:cNvContentPartPr/>
                <p14:nvPr/>
              </p14:nvContentPartPr>
              <p14:xfrm>
                <a:off x="2970798" y="2228972"/>
                <a:ext cx="31320" cy="36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81DE8AA-3D2C-87C4-77BF-B98301774B6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61798" y="2219972"/>
                  <a:ext cx="489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91D2E2F-3B58-D306-840D-BFD143458DAC}"/>
                    </a:ext>
                  </a:extLst>
                </p14:cNvPr>
                <p14:cNvContentPartPr/>
                <p14:nvPr/>
              </p14:nvContentPartPr>
              <p14:xfrm>
                <a:off x="3009318" y="2214932"/>
                <a:ext cx="41760" cy="109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91D2E2F-3B58-D306-840D-BFD143458DA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00678" y="2205932"/>
                  <a:ext cx="59400" cy="12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08037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DD3AA8-0D20-14F2-58E3-7AB6B0662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81" y="247952"/>
            <a:ext cx="7310785" cy="430304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14530C3-6EF9-062E-235E-06C0604570F8}"/>
              </a:ext>
            </a:extLst>
          </p:cNvPr>
          <p:cNvGrpSpPr/>
          <p:nvPr/>
        </p:nvGrpSpPr>
        <p:grpSpPr>
          <a:xfrm>
            <a:off x="101958" y="187412"/>
            <a:ext cx="453960" cy="376920"/>
            <a:chOff x="101958" y="187412"/>
            <a:chExt cx="45396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54DABE6-1FC8-0EDE-423D-E540A522E4F7}"/>
                    </a:ext>
                  </a:extLst>
                </p14:cNvPr>
                <p14:cNvContentPartPr/>
                <p14:nvPr/>
              </p14:nvContentPartPr>
              <p14:xfrm>
                <a:off x="210678" y="322412"/>
                <a:ext cx="109800" cy="129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54DABE6-1FC8-0EDE-423D-E540A522E4F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2038" y="313412"/>
                  <a:ext cx="127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742CBAA-EFF6-BCF3-4EF7-B52A2AB55407}"/>
                    </a:ext>
                  </a:extLst>
                </p14:cNvPr>
                <p14:cNvContentPartPr/>
                <p14:nvPr/>
              </p14:nvContentPartPr>
              <p14:xfrm>
                <a:off x="361158" y="313412"/>
                <a:ext cx="89280" cy="118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742CBAA-EFF6-BCF3-4EF7-B52A2AB5540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2158" y="304412"/>
                  <a:ext cx="106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4E7C92A-0635-34B7-0741-46481D983B37}"/>
                    </a:ext>
                  </a:extLst>
                </p14:cNvPr>
                <p14:cNvContentPartPr/>
                <p14:nvPr/>
              </p14:nvContentPartPr>
              <p14:xfrm>
                <a:off x="101958" y="187412"/>
                <a:ext cx="453960" cy="376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4E7C92A-0635-34B7-0741-46481D983B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958" y="178412"/>
                  <a:ext cx="47160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638666-0266-8BBE-B048-7995DA2BEB41}"/>
              </a:ext>
            </a:extLst>
          </p:cNvPr>
          <p:cNvGrpSpPr/>
          <p:nvPr/>
        </p:nvGrpSpPr>
        <p:grpSpPr>
          <a:xfrm>
            <a:off x="3197958" y="3248132"/>
            <a:ext cx="1129320" cy="1403280"/>
            <a:chOff x="3197958" y="3248132"/>
            <a:chExt cx="1129320" cy="140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9C22664-3A3C-C20B-74F6-24BF7B432004}"/>
                    </a:ext>
                  </a:extLst>
                </p14:cNvPr>
                <p14:cNvContentPartPr/>
                <p14:nvPr/>
              </p14:nvContentPartPr>
              <p14:xfrm>
                <a:off x="3253038" y="3248132"/>
                <a:ext cx="19800" cy="1364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9C22664-3A3C-C20B-74F6-24BF7B43200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44038" y="3239492"/>
                  <a:ext cx="37440" cy="13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04CB69-A675-7E91-6CE4-E6F8119CC754}"/>
                    </a:ext>
                  </a:extLst>
                </p14:cNvPr>
                <p14:cNvContentPartPr/>
                <p14:nvPr/>
              </p14:nvContentPartPr>
              <p14:xfrm>
                <a:off x="3197958" y="4602812"/>
                <a:ext cx="1036080" cy="43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04CB69-A675-7E91-6CE4-E6F8119CC75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88958" y="4593812"/>
                  <a:ext cx="10537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D15592-60FF-64C5-EB9F-E6B869AF3B03}"/>
                    </a:ext>
                  </a:extLst>
                </p14:cNvPr>
                <p14:cNvContentPartPr/>
                <p14:nvPr/>
              </p14:nvContentPartPr>
              <p14:xfrm>
                <a:off x="3223518" y="3256772"/>
                <a:ext cx="1103760" cy="19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D15592-60FF-64C5-EB9F-E6B869AF3B0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14878" y="3247772"/>
                  <a:ext cx="1121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ADCA976-6658-4E00-258F-84E8EA7F683B}"/>
                    </a:ext>
                  </a:extLst>
                </p14:cNvPr>
                <p14:cNvContentPartPr/>
                <p14:nvPr/>
              </p14:nvContentPartPr>
              <p14:xfrm>
                <a:off x="4199118" y="3248852"/>
                <a:ext cx="65520" cy="1402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ADCA976-6658-4E00-258F-84E8EA7F683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90118" y="3239852"/>
                  <a:ext cx="83160" cy="142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4F51A00-CBA1-B64E-21D2-C32F9EDA89DB}"/>
              </a:ext>
            </a:extLst>
          </p:cNvPr>
          <p:cNvGrpSpPr/>
          <p:nvPr/>
        </p:nvGrpSpPr>
        <p:grpSpPr>
          <a:xfrm>
            <a:off x="3227144" y="4717544"/>
            <a:ext cx="967333" cy="127833"/>
            <a:chOff x="2859499" y="4736398"/>
            <a:chExt cx="146016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A33ABB3-92C4-3744-C051-9A6AA74F8E81}"/>
                    </a:ext>
                  </a:extLst>
                </p14:cNvPr>
                <p14:cNvContentPartPr/>
                <p14:nvPr/>
              </p14:nvContentPartPr>
              <p14:xfrm>
                <a:off x="3028699" y="4825318"/>
                <a:ext cx="9720" cy="92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A33ABB3-92C4-3744-C051-9A6AA74F8E8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15199" y="4811765"/>
                  <a:ext cx="36180" cy="118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1E48BC7-81CE-D9FA-1DB8-44D05BD531B6}"/>
                    </a:ext>
                  </a:extLst>
                </p14:cNvPr>
                <p14:cNvContentPartPr/>
                <p14:nvPr/>
              </p14:nvContentPartPr>
              <p14:xfrm>
                <a:off x="3032659" y="4767358"/>
                <a:ext cx="270000" cy="135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1E48BC7-81CE-D9FA-1DB8-44D05BD531B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19078" y="4753786"/>
                  <a:ext cx="296620" cy="162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261B7D-1D05-CE21-92E2-42F35BB43412}"/>
                    </a:ext>
                  </a:extLst>
                </p14:cNvPr>
                <p14:cNvContentPartPr/>
                <p14:nvPr/>
              </p14:nvContentPartPr>
              <p14:xfrm>
                <a:off x="3348379" y="4823518"/>
                <a:ext cx="18000" cy="103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261B7D-1D05-CE21-92E2-42F35BB4341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34743" y="4809994"/>
                  <a:ext cx="44727" cy="129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ECDA514-2595-5D38-6AC2-CE559F999BE2}"/>
                    </a:ext>
                  </a:extLst>
                </p14:cNvPr>
                <p14:cNvContentPartPr/>
                <p14:nvPr/>
              </p14:nvContentPartPr>
              <p14:xfrm>
                <a:off x="3340099" y="4764478"/>
                <a:ext cx="77040" cy="84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ECDA514-2595-5D38-6AC2-CE559F999BE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26536" y="4750920"/>
                  <a:ext cx="103624" cy="1111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249C72C-376D-A386-DCA3-56067EE9B0DB}"/>
                    </a:ext>
                  </a:extLst>
                </p14:cNvPr>
                <p14:cNvContentPartPr/>
                <p14:nvPr/>
              </p14:nvContentPartPr>
              <p14:xfrm>
                <a:off x="3448819" y="4760518"/>
                <a:ext cx="177120" cy="150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249C72C-376D-A386-DCA3-56067EE9B0D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435236" y="4746920"/>
                  <a:ext cx="203742" cy="176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A3D1093-EA27-BA35-8886-BEFAB54582A3}"/>
                    </a:ext>
                  </a:extLst>
                </p14:cNvPr>
                <p14:cNvContentPartPr/>
                <p14:nvPr/>
              </p14:nvContentPartPr>
              <p14:xfrm>
                <a:off x="3636019" y="4851598"/>
                <a:ext cx="5040" cy="2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A3D1093-EA27-BA35-8886-BEFAB54582A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23923" y="4837198"/>
                  <a:ext cx="29736" cy="31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C6B221D-57BA-9923-48B4-A2F7FA0788AF}"/>
                    </a:ext>
                  </a:extLst>
                </p14:cNvPr>
                <p14:cNvContentPartPr/>
                <p14:nvPr/>
              </p14:nvContentPartPr>
              <p14:xfrm>
                <a:off x="3635659" y="4769158"/>
                <a:ext cx="153720" cy="132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C6B221D-57BA-9923-48B4-A2F7FA0788A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22079" y="4755565"/>
                  <a:ext cx="180336" cy="1587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B11B92A-7DC2-43C3-FDF5-2FA0A8566970}"/>
                    </a:ext>
                  </a:extLst>
                </p14:cNvPr>
                <p14:cNvContentPartPr/>
                <p14:nvPr/>
              </p14:nvContentPartPr>
              <p14:xfrm>
                <a:off x="3712699" y="4736398"/>
                <a:ext cx="115200" cy="72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B11B92A-7DC2-43C3-FDF5-2FA0A856697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99657" y="4722796"/>
                  <a:ext cx="141826" cy="990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219F9EF-41D2-DF35-6242-1067C6700C05}"/>
                    </a:ext>
                  </a:extLst>
                </p14:cNvPr>
                <p14:cNvContentPartPr/>
                <p14:nvPr/>
              </p14:nvContentPartPr>
              <p14:xfrm>
                <a:off x="3908179" y="4753318"/>
                <a:ext cx="69840" cy="126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219F9EF-41D2-DF35-6242-1067C6700C0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94644" y="4739780"/>
                  <a:ext cx="96368" cy="153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ED5BE6E-0DC1-D594-B6F4-7A586929544D}"/>
                    </a:ext>
                  </a:extLst>
                </p14:cNvPr>
                <p14:cNvContentPartPr/>
                <p14:nvPr/>
              </p14:nvContentPartPr>
              <p14:xfrm>
                <a:off x="3990619" y="4772038"/>
                <a:ext cx="103320" cy="130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ED5BE6E-0DC1-D594-B6F4-7A586929544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77636" y="4758463"/>
                  <a:ext cx="129826" cy="156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7FD6E99-B890-C4D3-06DC-7AF786682B23}"/>
                    </a:ext>
                  </a:extLst>
                </p14:cNvPr>
                <p14:cNvContentPartPr/>
                <p14:nvPr/>
              </p14:nvContentPartPr>
              <p14:xfrm>
                <a:off x="4129579" y="4750078"/>
                <a:ext cx="97920" cy="141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7FD6E99-B890-C4D3-06DC-7AF786682B2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16523" y="4736509"/>
                  <a:ext cx="124576" cy="1677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41039A-2248-29E1-6DC1-38DD059BF48C}"/>
                    </a:ext>
                  </a:extLst>
                </p14:cNvPr>
                <p14:cNvContentPartPr/>
                <p14:nvPr/>
              </p14:nvContentPartPr>
              <p14:xfrm>
                <a:off x="4288699" y="4800838"/>
                <a:ext cx="30960" cy="93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41039A-2248-29E1-6DC1-38DD059BF48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75120" y="4787286"/>
                  <a:ext cx="57575" cy="119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CBD5D41-419C-3C89-266B-93B56829394F}"/>
                    </a:ext>
                  </a:extLst>
                </p14:cNvPr>
                <p14:cNvContentPartPr/>
                <p14:nvPr/>
              </p14:nvContentPartPr>
              <p14:xfrm>
                <a:off x="3871459" y="4753678"/>
                <a:ext cx="99360" cy="18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CBD5D41-419C-3C89-266B-93B56829394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57885" y="4740718"/>
                  <a:ext cx="125965" cy="44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6BB7395-4663-A9CB-21E0-84FBF0282569}"/>
                    </a:ext>
                  </a:extLst>
                </p14:cNvPr>
                <p14:cNvContentPartPr/>
                <p14:nvPr/>
              </p14:nvContentPartPr>
              <p14:xfrm>
                <a:off x="2872459" y="4818838"/>
                <a:ext cx="13680" cy="110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6BB7395-4663-A9CB-21E0-84FBF028256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859305" y="4805227"/>
                  <a:ext cx="39462" cy="137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FA835FA-8A2A-DD90-152C-DB858C42A392}"/>
                    </a:ext>
                  </a:extLst>
                </p14:cNvPr>
                <p14:cNvContentPartPr/>
                <p14:nvPr/>
              </p14:nvContentPartPr>
              <p14:xfrm>
                <a:off x="2859499" y="4778878"/>
                <a:ext cx="99360" cy="66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FA835FA-8A2A-DD90-152C-DB858C42A39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845925" y="4765341"/>
                  <a:ext cx="125965" cy="9313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DF2077D-F0DB-18D7-74F0-ECB5153E4EE0}"/>
              </a:ext>
            </a:extLst>
          </p:cNvPr>
          <p:cNvGrpSpPr/>
          <p:nvPr/>
        </p:nvGrpSpPr>
        <p:grpSpPr>
          <a:xfrm>
            <a:off x="4333398" y="3253892"/>
            <a:ext cx="1249560" cy="1540759"/>
            <a:chOff x="4333398" y="3253892"/>
            <a:chExt cx="1249560" cy="154075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66B3E0A-C760-AB47-5E13-E13E8FCD539F}"/>
                    </a:ext>
                  </a:extLst>
                </p14:cNvPr>
                <p14:cNvContentPartPr/>
                <p14:nvPr/>
              </p14:nvContentPartPr>
              <p14:xfrm>
                <a:off x="4333398" y="3320492"/>
                <a:ext cx="29880" cy="1247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66B3E0A-C760-AB47-5E13-E13E8FCD539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24398" y="3311852"/>
                  <a:ext cx="47520" cy="12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71DB056-9B56-7693-72D9-7C71C4C0A027}"/>
                    </a:ext>
                  </a:extLst>
                </p14:cNvPr>
                <p14:cNvContentPartPr/>
                <p14:nvPr/>
              </p14:nvContentPartPr>
              <p14:xfrm>
                <a:off x="4376598" y="3253892"/>
                <a:ext cx="1173600" cy="41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71DB056-9B56-7693-72D9-7C71C4C0A02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367958" y="3244892"/>
                  <a:ext cx="1191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35AF1D2-ACE0-A7E0-2304-EEC87FFB679F}"/>
                    </a:ext>
                  </a:extLst>
                </p14:cNvPr>
                <p14:cNvContentPartPr/>
                <p14:nvPr/>
              </p14:nvContentPartPr>
              <p14:xfrm>
                <a:off x="4573596" y="4682691"/>
                <a:ext cx="120240" cy="95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35AF1D2-ACE0-A7E0-2304-EEC87FFB679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64956" y="4673691"/>
                  <a:ext cx="137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84D9976-3D06-A370-2849-BC0F3FC443CB}"/>
                    </a:ext>
                  </a:extLst>
                </p14:cNvPr>
                <p14:cNvContentPartPr/>
                <p14:nvPr/>
              </p14:nvContentPartPr>
              <p14:xfrm>
                <a:off x="4735596" y="4673331"/>
                <a:ext cx="151920" cy="105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84D9976-3D06-A370-2849-BC0F3FC443C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26956" y="4664691"/>
                  <a:ext cx="1695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96A25E6-52A3-CD32-E4ED-EAA64AAA8D38}"/>
                    </a:ext>
                  </a:extLst>
                </p14:cNvPr>
                <p14:cNvContentPartPr/>
                <p14:nvPr/>
              </p14:nvContentPartPr>
              <p14:xfrm>
                <a:off x="4913796" y="4663251"/>
                <a:ext cx="71280" cy="102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96A25E6-52A3-CD32-E4ED-EAA64AAA8D3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904796" y="4654251"/>
                  <a:ext cx="88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C07EE5E-688E-842B-C9C4-A9DBAE78B1C6}"/>
                    </a:ext>
                  </a:extLst>
                </p14:cNvPr>
                <p14:cNvContentPartPr/>
                <p14:nvPr/>
              </p14:nvContentPartPr>
              <p14:xfrm>
                <a:off x="5069316" y="4706811"/>
                <a:ext cx="16200" cy="65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C07EE5E-688E-842B-C9C4-A9DBAE78B1C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060316" y="4698171"/>
                  <a:ext cx="33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3EDAFD-5169-4AC2-443C-29923892EE4F}"/>
                    </a:ext>
                  </a:extLst>
                </p14:cNvPr>
                <p14:cNvContentPartPr/>
                <p14:nvPr/>
              </p14:nvContentPartPr>
              <p14:xfrm>
                <a:off x="5081556" y="4664331"/>
                <a:ext cx="120960" cy="130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3EDAFD-5169-4AC2-443C-29923892EE4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072556" y="4655331"/>
                  <a:ext cx="138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3381B67-32C0-2701-720E-6E0C952B2A69}"/>
                    </a:ext>
                  </a:extLst>
                </p14:cNvPr>
                <p14:cNvContentPartPr/>
                <p14:nvPr/>
              </p14:nvContentPartPr>
              <p14:xfrm>
                <a:off x="5200356" y="4637331"/>
                <a:ext cx="76320" cy="79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3381B67-32C0-2701-720E-6E0C952B2A6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91716" y="4628331"/>
                  <a:ext cx="93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85D249B-B6CF-1C5E-C127-BC1CA5C7E1A3}"/>
                    </a:ext>
                  </a:extLst>
                </p14:cNvPr>
                <p14:cNvContentPartPr/>
                <p14:nvPr/>
              </p14:nvContentPartPr>
              <p14:xfrm>
                <a:off x="5349396" y="4678731"/>
                <a:ext cx="6120" cy="101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85D249B-B6CF-1C5E-C127-BC1CA5C7E1A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40756" y="4670091"/>
                  <a:ext cx="23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2CDAA11-CE8A-1828-355B-BAC0FEAD8832}"/>
                    </a:ext>
                  </a:extLst>
                </p14:cNvPr>
                <p14:cNvContentPartPr/>
                <p14:nvPr/>
              </p14:nvContentPartPr>
              <p14:xfrm>
                <a:off x="5556678" y="3293492"/>
                <a:ext cx="26280" cy="1291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2CDAA11-CE8A-1828-355B-BAC0FEAD883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548038" y="3284852"/>
                  <a:ext cx="43920" cy="13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85E151-E96F-1D95-AC82-C4206449CE19}"/>
                    </a:ext>
                  </a:extLst>
                </p14:cNvPr>
                <p14:cNvContentPartPr/>
                <p14:nvPr/>
              </p14:nvContentPartPr>
              <p14:xfrm>
                <a:off x="4384158" y="4583012"/>
                <a:ext cx="1129680" cy="18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85E151-E96F-1D95-AC82-C4206449CE1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375518" y="4574372"/>
                  <a:ext cx="114732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BCB9115-3256-9979-3760-2D549E0F8C5F}"/>
                  </a:ext>
                </a:extLst>
              </p14:cNvPr>
              <p14:cNvContentPartPr/>
              <p14:nvPr/>
            </p14:nvContentPartPr>
            <p14:xfrm>
              <a:off x="6190998" y="2378012"/>
              <a:ext cx="817560" cy="3542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BCB9115-3256-9979-3760-2D549E0F8C5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172998" y="2342012"/>
                <a:ext cx="85320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E5218BC-F050-7D8A-7E0C-FDF644D620F8}"/>
                  </a:ext>
                </a:extLst>
              </p14:cNvPr>
              <p14:cNvContentPartPr/>
              <p14:nvPr/>
            </p14:nvContentPartPr>
            <p14:xfrm>
              <a:off x="2494878" y="347612"/>
              <a:ext cx="683640" cy="324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E5218BC-F050-7D8A-7E0C-FDF644D620F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477238" y="311972"/>
                <a:ext cx="7192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09D76E0-98CF-8C78-9D50-9201FB8774DC}"/>
                  </a:ext>
                </a:extLst>
              </p14:cNvPr>
              <p14:cNvContentPartPr/>
              <p14:nvPr/>
            </p14:nvContentPartPr>
            <p14:xfrm>
              <a:off x="2377878" y="657212"/>
              <a:ext cx="307080" cy="115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09D76E0-98CF-8C78-9D50-9201FB8774D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360238" y="621572"/>
                <a:ext cx="3427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235BE64-570A-CD3A-B652-4280F95043AB}"/>
                  </a:ext>
                </a:extLst>
              </p14:cNvPr>
              <p14:cNvContentPartPr/>
              <p14:nvPr/>
            </p14:nvContentPartPr>
            <p14:xfrm>
              <a:off x="4270758" y="3698852"/>
              <a:ext cx="1301040" cy="3650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235BE64-570A-CD3A-B652-4280F95043A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253118" y="3662852"/>
                <a:ext cx="133668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B3F0AF2-701F-D6A5-C9E7-2C7CC7D2FC51}"/>
                  </a:ext>
                </a:extLst>
              </p14:cNvPr>
              <p14:cNvContentPartPr/>
              <p14:nvPr/>
            </p14:nvContentPartPr>
            <p14:xfrm>
              <a:off x="1321998" y="3463772"/>
              <a:ext cx="132840" cy="2077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B3F0AF2-701F-D6A5-C9E7-2C7CC7D2FC5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304358" y="3427772"/>
                <a:ext cx="16848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1BC24AF-FA4B-0056-32D1-1742B13D7FF5}"/>
                  </a:ext>
                </a:extLst>
              </p14:cNvPr>
              <p14:cNvContentPartPr/>
              <p14:nvPr/>
            </p14:nvContentPartPr>
            <p14:xfrm>
              <a:off x="1491558" y="3468452"/>
              <a:ext cx="113400" cy="2210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1BC24AF-FA4B-0056-32D1-1742B13D7FF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473918" y="3432452"/>
                <a:ext cx="1490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44CAD9A-358E-3B56-C6BC-2304D16CABAA}"/>
                  </a:ext>
                </a:extLst>
              </p14:cNvPr>
              <p14:cNvContentPartPr/>
              <p14:nvPr/>
            </p14:nvContentPartPr>
            <p14:xfrm>
              <a:off x="1655718" y="3455492"/>
              <a:ext cx="106920" cy="1915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44CAD9A-358E-3B56-C6BC-2304D16CABAA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638078" y="3419852"/>
                <a:ext cx="1425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B46191B-E3CF-2B78-01B3-B90154A02F51}"/>
                  </a:ext>
                </a:extLst>
              </p14:cNvPr>
              <p14:cNvContentPartPr/>
              <p14:nvPr/>
            </p14:nvContentPartPr>
            <p14:xfrm>
              <a:off x="1840038" y="3796772"/>
              <a:ext cx="130680" cy="225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B46191B-E3CF-2B78-01B3-B90154A02F5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822398" y="3760772"/>
                <a:ext cx="16632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A3A7CB8-EC9B-1A77-E7E0-5624A794A8AC}"/>
                  </a:ext>
                </a:extLst>
              </p14:cNvPr>
              <p14:cNvContentPartPr/>
              <p14:nvPr/>
            </p14:nvContentPartPr>
            <p14:xfrm>
              <a:off x="2014638" y="3774092"/>
              <a:ext cx="101160" cy="2206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A3A7CB8-EC9B-1A77-E7E0-5624A794A8A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996998" y="3738092"/>
                <a:ext cx="13680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7777BA5-0ADE-8193-29BF-7CCF51F96F27}"/>
                  </a:ext>
                </a:extLst>
              </p14:cNvPr>
              <p14:cNvContentPartPr/>
              <p14:nvPr/>
            </p14:nvContentPartPr>
            <p14:xfrm>
              <a:off x="2197158" y="3825212"/>
              <a:ext cx="75600" cy="1645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7777BA5-0ADE-8193-29BF-7CCF51F96F2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179158" y="3789572"/>
                <a:ext cx="1112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82D120E-7A67-323B-8207-022D0834D241}"/>
                  </a:ext>
                </a:extLst>
              </p14:cNvPr>
              <p14:cNvContentPartPr/>
              <p14:nvPr/>
            </p14:nvContentPartPr>
            <p14:xfrm>
              <a:off x="3291918" y="3408692"/>
              <a:ext cx="860400" cy="2779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82D120E-7A67-323B-8207-022D0834D24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274278" y="3372692"/>
                <a:ext cx="896040" cy="34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AB3B8178-36C9-1243-C35A-7575A93B1845}"/>
              </a:ext>
            </a:extLst>
          </p:cNvPr>
          <p:cNvGrpSpPr/>
          <p:nvPr/>
        </p:nvGrpSpPr>
        <p:grpSpPr>
          <a:xfrm>
            <a:off x="8318353" y="3732844"/>
            <a:ext cx="478080" cy="282600"/>
            <a:chOff x="8657718" y="2441372"/>
            <a:chExt cx="47808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5883E87-7C18-E3E1-37F9-A3A7D83C9396}"/>
                    </a:ext>
                  </a:extLst>
                </p14:cNvPr>
                <p14:cNvContentPartPr/>
                <p14:nvPr/>
              </p14:nvContentPartPr>
              <p14:xfrm>
                <a:off x="8923398" y="2441372"/>
                <a:ext cx="212400" cy="282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5883E87-7C18-E3E1-37F9-A3A7D83C939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914398" y="2432732"/>
                  <a:ext cx="2300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D2261CC-3F67-3F25-9EC7-9268E12869AC}"/>
                    </a:ext>
                  </a:extLst>
                </p14:cNvPr>
                <p14:cNvContentPartPr/>
                <p14:nvPr/>
              </p14:nvContentPartPr>
              <p14:xfrm>
                <a:off x="8657718" y="2551172"/>
                <a:ext cx="317520" cy="99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D2261CC-3F67-3F25-9EC7-9268E12869A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648718" y="2542532"/>
                  <a:ext cx="33516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F091D47-E79B-EF5D-9B89-DD7A295CB145}"/>
              </a:ext>
            </a:extLst>
          </p:cNvPr>
          <p:cNvGrpSpPr/>
          <p:nvPr/>
        </p:nvGrpSpPr>
        <p:grpSpPr>
          <a:xfrm>
            <a:off x="9316158" y="3427772"/>
            <a:ext cx="823680" cy="217800"/>
            <a:chOff x="9316158" y="3427772"/>
            <a:chExt cx="82368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2F4AC56-0500-2A52-9625-6D6B67DE9770}"/>
                    </a:ext>
                  </a:extLst>
                </p14:cNvPr>
                <p14:cNvContentPartPr/>
                <p14:nvPr/>
              </p14:nvContentPartPr>
              <p14:xfrm>
                <a:off x="9511278" y="3442892"/>
                <a:ext cx="136800" cy="77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2F4AC56-0500-2A52-9625-6D6B67DE977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502638" y="3434252"/>
                  <a:ext cx="154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5FAFED7-5C91-AB14-1BE7-3E835C9AC8D4}"/>
                    </a:ext>
                  </a:extLst>
                </p14:cNvPr>
                <p14:cNvContentPartPr/>
                <p14:nvPr/>
              </p14:nvContentPartPr>
              <p14:xfrm>
                <a:off x="9679398" y="3462692"/>
                <a:ext cx="114480" cy="150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5FAFED7-5C91-AB14-1BE7-3E835C9AC8D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670398" y="3454052"/>
                  <a:ext cx="132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71617B9-002F-88BB-CAED-DDF3B5747427}"/>
                    </a:ext>
                  </a:extLst>
                </p14:cNvPr>
                <p14:cNvContentPartPr/>
                <p14:nvPr/>
              </p14:nvContentPartPr>
              <p14:xfrm>
                <a:off x="9715758" y="3464852"/>
                <a:ext cx="274680" cy="120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71617B9-002F-88BB-CAED-DDF3B574742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706758" y="3456212"/>
                  <a:ext cx="292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00E6CE1-5676-5421-27EA-07F087A0ACED}"/>
                    </a:ext>
                  </a:extLst>
                </p14:cNvPr>
                <p14:cNvContentPartPr/>
                <p14:nvPr/>
              </p14:nvContentPartPr>
              <p14:xfrm>
                <a:off x="9316158" y="3576812"/>
                <a:ext cx="2880" cy="43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00E6CE1-5676-5421-27EA-07F087A0ACE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307158" y="3568172"/>
                  <a:ext cx="20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76536B0-763E-4483-3682-243DC3626361}"/>
                    </a:ext>
                  </a:extLst>
                </p14:cNvPr>
                <p14:cNvContentPartPr/>
                <p14:nvPr/>
              </p14:nvContentPartPr>
              <p14:xfrm>
                <a:off x="9328038" y="3446852"/>
                <a:ext cx="114480" cy="198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76536B0-763E-4483-3682-243DC362636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319398" y="3437852"/>
                  <a:ext cx="1321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07F7972-007E-72D8-AD36-8E1B8EB5506D}"/>
                    </a:ext>
                  </a:extLst>
                </p14:cNvPr>
                <p14:cNvContentPartPr/>
                <p14:nvPr/>
              </p14:nvContentPartPr>
              <p14:xfrm>
                <a:off x="9487878" y="3585092"/>
                <a:ext cx="116640" cy="20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07F7972-007E-72D8-AD36-8E1B8EB5506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479238" y="3576452"/>
                  <a:ext cx="134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6F6F2BA-47EE-1FA8-6031-61FA774C4FFA}"/>
                    </a:ext>
                  </a:extLst>
                </p14:cNvPr>
                <p14:cNvContentPartPr/>
                <p14:nvPr/>
              </p14:nvContentPartPr>
              <p14:xfrm>
                <a:off x="9496878" y="3427772"/>
                <a:ext cx="23040" cy="151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6F6F2BA-47EE-1FA8-6031-61FA774C4FF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487878" y="3418772"/>
                  <a:ext cx="40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7F23BA0-FC30-F901-6350-5A119FAB3965}"/>
                    </a:ext>
                  </a:extLst>
                </p14:cNvPr>
                <p14:cNvContentPartPr/>
                <p14:nvPr/>
              </p14:nvContentPartPr>
              <p14:xfrm>
                <a:off x="10121838" y="3518852"/>
                <a:ext cx="18000" cy="26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7F23BA0-FC30-F901-6350-5A119FAB396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112838" y="3510212"/>
                  <a:ext cx="35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F297C02-6671-AE78-48CA-709A62F96F24}"/>
                    </a:ext>
                  </a:extLst>
                </p14:cNvPr>
                <p14:cNvContentPartPr/>
                <p14:nvPr/>
              </p14:nvContentPartPr>
              <p14:xfrm>
                <a:off x="10113558" y="3626132"/>
                <a:ext cx="2880" cy="4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F297C02-6671-AE78-48CA-709A62F96F2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104558" y="3617132"/>
                  <a:ext cx="2052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93D271C-6683-EEC4-5F28-FB382C769AA5}"/>
              </a:ext>
            </a:extLst>
          </p:cNvPr>
          <p:cNvGrpSpPr/>
          <p:nvPr/>
        </p:nvGrpSpPr>
        <p:grpSpPr>
          <a:xfrm>
            <a:off x="9637278" y="3735932"/>
            <a:ext cx="747360" cy="222840"/>
            <a:chOff x="9637278" y="3735932"/>
            <a:chExt cx="74736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7DDD41C-C9FA-6F6E-97D5-F192B91E9FAB}"/>
                    </a:ext>
                  </a:extLst>
                </p14:cNvPr>
                <p14:cNvContentPartPr/>
                <p14:nvPr/>
              </p14:nvContentPartPr>
              <p14:xfrm>
                <a:off x="9643758" y="3834932"/>
                <a:ext cx="16920" cy="123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7DDD41C-C9FA-6F6E-97D5-F192B91E9FA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634758" y="3826292"/>
                  <a:ext cx="34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0CFD481-4729-1B43-4DAA-BF7B5680545D}"/>
                    </a:ext>
                  </a:extLst>
                </p14:cNvPr>
                <p14:cNvContentPartPr/>
                <p14:nvPr/>
              </p14:nvContentPartPr>
              <p14:xfrm>
                <a:off x="9637278" y="3735932"/>
                <a:ext cx="113760" cy="144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0CFD481-4729-1B43-4DAA-BF7B5680545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28278" y="3727292"/>
                  <a:ext cx="131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5FB843C-CDF9-C964-72FA-B0AD74028769}"/>
                    </a:ext>
                  </a:extLst>
                </p14:cNvPr>
                <p14:cNvContentPartPr/>
                <p14:nvPr/>
              </p14:nvContentPartPr>
              <p14:xfrm>
                <a:off x="9874878" y="3860852"/>
                <a:ext cx="225720" cy="86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5FB843C-CDF9-C964-72FA-B0AD7402876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865878" y="3851852"/>
                  <a:ext cx="243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E0280A4-7F53-3587-7FC8-D971F7DDB045}"/>
                    </a:ext>
                  </a:extLst>
                </p14:cNvPr>
                <p14:cNvContentPartPr/>
                <p14:nvPr/>
              </p14:nvContentPartPr>
              <p14:xfrm>
                <a:off x="10022118" y="3817292"/>
                <a:ext cx="90360" cy="62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E0280A4-7F53-3587-7FC8-D971F7DDB04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013478" y="3808652"/>
                  <a:ext cx="108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BB0A631-5C8D-6607-4374-A4D734989CDC}"/>
                    </a:ext>
                  </a:extLst>
                </p14:cNvPr>
                <p14:cNvContentPartPr/>
                <p14:nvPr/>
              </p14:nvContentPartPr>
              <p14:xfrm>
                <a:off x="9806478" y="3836012"/>
                <a:ext cx="4320" cy="85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BB0A631-5C8D-6607-4374-A4D734989CD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797478" y="3827372"/>
                  <a:ext cx="21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6F5D1CA-C0FB-787E-CC86-9114FD701FBE}"/>
                    </a:ext>
                  </a:extLst>
                </p14:cNvPr>
                <p14:cNvContentPartPr/>
                <p14:nvPr/>
              </p14:nvContentPartPr>
              <p14:xfrm>
                <a:off x="10230558" y="3771572"/>
                <a:ext cx="154080" cy="156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6F5D1CA-C0FB-787E-CC86-9114FD701FB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221918" y="3762932"/>
                  <a:ext cx="17172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721F9DE-2266-CFCE-B058-687E698281BF}"/>
              </a:ext>
            </a:extLst>
          </p:cNvPr>
          <p:cNvGrpSpPr/>
          <p:nvPr/>
        </p:nvGrpSpPr>
        <p:grpSpPr>
          <a:xfrm>
            <a:off x="9672198" y="4131212"/>
            <a:ext cx="849600" cy="195120"/>
            <a:chOff x="9672198" y="4131212"/>
            <a:chExt cx="84960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FB60AF0-777E-6406-BE7A-168ADB1AA397}"/>
                    </a:ext>
                  </a:extLst>
                </p14:cNvPr>
                <p14:cNvContentPartPr/>
                <p14:nvPr/>
              </p14:nvContentPartPr>
              <p14:xfrm>
                <a:off x="9679398" y="4166852"/>
                <a:ext cx="4320" cy="159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FB60AF0-777E-6406-BE7A-168ADB1AA39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670398" y="4157852"/>
                  <a:ext cx="21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B6E3024-2D7F-885A-E8E2-D8497C0766F7}"/>
                    </a:ext>
                  </a:extLst>
                </p14:cNvPr>
                <p14:cNvContentPartPr/>
                <p14:nvPr/>
              </p14:nvContentPartPr>
              <p14:xfrm>
                <a:off x="9672198" y="4140572"/>
                <a:ext cx="132120" cy="81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B6E3024-2D7F-885A-E8E2-D8497C0766F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663558" y="4131572"/>
                  <a:ext cx="149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95A5136-C554-DA01-DE04-570203289E93}"/>
                    </a:ext>
                  </a:extLst>
                </p14:cNvPr>
                <p14:cNvContentPartPr/>
                <p14:nvPr/>
              </p14:nvContentPartPr>
              <p14:xfrm>
                <a:off x="9869118" y="4196012"/>
                <a:ext cx="13320" cy="108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95A5136-C554-DA01-DE04-570203289E9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860118" y="4187012"/>
                  <a:ext cx="30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C5C5B82-8174-FE9E-6BBB-F07E58230741}"/>
                    </a:ext>
                  </a:extLst>
                </p14:cNvPr>
                <p14:cNvContentPartPr/>
                <p14:nvPr/>
              </p14:nvContentPartPr>
              <p14:xfrm>
                <a:off x="9940398" y="4188812"/>
                <a:ext cx="297720" cy="134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C5C5B82-8174-FE9E-6BBB-F07E5823074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931398" y="4179812"/>
                  <a:ext cx="315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A98524C-4B3F-4F77-F281-9A8B2C68F8AB}"/>
                    </a:ext>
                  </a:extLst>
                </p14:cNvPr>
                <p14:cNvContentPartPr/>
                <p14:nvPr/>
              </p14:nvContentPartPr>
              <p14:xfrm>
                <a:off x="10126878" y="4157492"/>
                <a:ext cx="104040" cy="58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A98524C-4B3F-4F77-F281-9A8B2C68F8A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118238" y="4148492"/>
                  <a:ext cx="1216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5736EE9-2EF5-7F30-1F8D-92EA7D331477}"/>
                    </a:ext>
                  </a:extLst>
                </p14:cNvPr>
                <p14:cNvContentPartPr/>
                <p14:nvPr/>
              </p14:nvContentPartPr>
              <p14:xfrm>
                <a:off x="10354038" y="4131212"/>
                <a:ext cx="167760" cy="185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5736EE9-2EF5-7F30-1F8D-92EA7D33147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345038" y="4122212"/>
                  <a:ext cx="18540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CDA9597-F247-C27B-2710-95D157029822}"/>
              </a:ext>
            </a:extLst>
          </p:cNvPr>
          <p:cNvGrpSpPr/>
          <p:nvPr/>
        </p:nvGrpSpPr>
        <p:grpSpPr>
          <a:xfrm>
            <a:off x="9364038" y="4514252"/>
            <a:ext cx="958680" cy="192240"/>
            <a:chOff x="9364038" y="4514252"/>
            <a:chExt cx="95868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7080D19-7B49-8854-1A85-97ACCAA67EB8}"/>
                    </a:ext>
                  </a:extLst>
                </p14:cNvPr>
                <p14:cNvContentPartPr/>
                <p14:nvPr/>
              </p14:nvContentPartPr>
              <p14:xfrm>
                <a:off x="9364038" y="4559972"/>
                <a:ext cx="149400" cy="146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7080D19-7B49-8854-1A85-97ACCAA67EB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355398" y="4550972"/>
                  <a:ext cx="167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F844DC1-7814-1790-6AE3-35BACC780DC9}"/>
                    </a:ext>
                  </a:extLst>
                </p14:cNvPr>
                <p14:cNvContentPartPr/>
                <p14:nvPr/>
              </p14:nvContentPartPr>
              <p14:xfrm>
                <a:off x="9592638" y="4603892"/>
                <a:ext cx="18000" cy="95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F844DC1-7814-1790-6AE3-35BACC780DC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583998" y="4594892"/>
                  <a:ext cx="35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2D65F7D-BEE5-DEF2-C2ED-CF5317AC5B0D}"/>
                    </a:ext>
                  </a:extLst>
                </p14:cNvPr>
                <p14:cNvContentPartPr/>
                <p14:nvPr/>
              </p14:nvContentPartPr>
              <p14:xfrm>
                <a:off x="9578958" y="4561412"/>
                <a:ext cx="151560" cy="117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2D65F7D-BEE5-DEF2-C2ED-CF5317AC5B0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569958" y="4552772"/>
                  <a:ext cx="169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450F5D3-B71F-75A6-5512-9CBAEB999F61}"/>
                    </a:ext>
                  </a:extLst>
                </p14:cNvPr>
                <p14:cNvContentPartPr/>
                <p14:nvPr/>
              </p14:nvContentPartPr>
              <p14:xfrm>
                <a:off x="9815838" y="4563572"/>
                <a:ext cx="16920" cy="121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450F5D3-B71F-75A6-5512-9CBAEB999F6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806838" y="4554572"/>
                  <a:ext cx="34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2E864A6-B7B3-D879-DCFF-EC3CC8CDC2EC}"/>
                    </a:ext>
                  </a:extLst>
                </p14:cNvPr>
                <p14:cNvContentPartPr/>
                <p14:nvPr/>
              </p14:nvContentPartPr>
              <p14:xfrm>
                <a:off x="9942198" y="4552772"/>
                <a:ext cx="15480" cy="95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2E864A6-B7B3-D879-DCFF-EC3CC8CDC2E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933198" y="4544132"/>
                  <a:ext cx="33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ACB3D17-BBBD-9B44-9FFF-18C6EE669914}"/>
                    </a:ext>
                  </a:extLst>
                </p14:cNvPr>
                <p14:cNvContentPartPr/>
                <p14:nvPr/>
              </p14:nvContentPartPr>
              <p14:xfrm>
                <a:off x="9904038" y="4540172"/>
                <a:ext cx="289440" cy="123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ACB3D17-BBBD-9B44-9FFF-18C6EE66991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895398" y="4531172"/>
                  <a:ext cx="307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7661632-17AB-0C0D-E3A6-CC1ED19D4603}"/>
                    </a:ext>
                  </a:extLst>
                </p14:cNvPr>
                <p14:cNvContentPartPr/>
                <p14:nvPr/>
              </p14:nvContentPartPr>
              <p14:xfrm>
                <a:off x="10064958" y="4514252"/>
                <a:ext cx="130680" cy="99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7661632-17AB-0C0D-E3A6-CC1ED19D460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056318" y="4505612"/>
                  <a:ext cx="148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41D54E8-7001-3349-BCC0-D94DB1A9A4CC}"/>
                    </a:ext>
                  </a:extLst>
                </p14:cNvPr>
                <p14:cNvContentPartPr/>
                <p14:nvPr/>
              </p14:nvContentPartPr>
              <p14:xfrm>
                <a:off x="10321278" y="4600292"/>
                <a:ext cx="1440" cy="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41D54E8-7001-3349-BCC0-D94DB1A9A4C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312278" y="4591652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1BF8431-4D17-4317-4580-DCF6BBD2D0EF}"/>
                    </a:ext>
                  </a:extLst>
                </p14:cNvPr>
                <p14:cNvContentPartPr/>
                <p14:nvPr/>
              </p14:nvContentPartPr>
              <p14:xfrm>
                <a:off x="10306518" y="4647812"/>
                <a:ext cx="1440" cy="30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1BF8431-4D17-4317-4580-DCF6BBD2D0E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297878" y="4638812"/>
                  <a:ext cx="1908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348BB1B-42F5-2FE1-3D36-27158452990E}"/>
                  </a:ext>
                </a:extLst>
              </p14:cNvPr>
              <p14:cNvContentPartPr/>
              <p14:nvPr/>
            </p14:nvContentPartPr>
            <p14:xfrm>
              <a:off x="9673638" y="4941932"/>
              <a:ext cx="9720" cy="1202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348BB1B-42F5-2FE1-3D36-27158452990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664638" y="4933292"/>
                <a:ext cx="273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479FF19-DB8F-4ED1-E654-81FEB5448F2C}"/>
                  </a:ext>
                </a:extLst>
              </p14:cNvPr>
              <p14:cNvContentPartPr/>
              <p14:nvPr/>
            </p14:nvContentPartPr>
            <p14:xfrm>
              <a:off x="9644838" y="4884692"/>
              <a:ext cx="127440" cy="828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479FF19-DB8F-4ED1-E654-81FEB5448F2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635838" y="4875692"/>
                <a:ext cx="1450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882C7AE-61DA-A59C-4117-42BB84F59A39}"/>
                  </a:ext>
                </a:extLst>
              </p14:cNvPr>
              <p14:cNvContentPartPr/>
              <p14:nvPr/>
            </p14:nvContentPartPr>
            <p14:xfrm>
              <a:off x="9850398" y="4943012"/>
              <a:ext cx="16200" cy="892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882C7AE-61DA-A59C-4117-42BB84F59A3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841398" y="4934372"/>
                <a:ext cx="338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1076BE7-7E9B-79B8-2E2B-E46FFDA8BBAA}"/>
                  </a:ext>
                </a:extLst>
              </p14:cNvPr>
              <p14:cNvContentPartPr/>
              <p14:nvPr/>
            </p14:nvContentPartPr>
            <p14:xfrm>
              <a:off x="9983958" y="4889372"/>
              <a:ext cx="198360" cy="1465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1076BE7-7E9B-79B8-2E2B-E46FFDA8BBA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974958" y="4880372"/>
                <a:ext cx="2160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E942FAD-9A85-ABDA-2009-1F4DB286FF60}"/>
                  </a:ext>
                </a:extLst>
              </p14:cNvPr>
              <p14:cNvContentPartPr/>
              <p14:nvPr/>
            </p14:nvContentPartPr>
            <p14:xfrm>
              <a:off x="10179798" y="4900532"/>
              <a:ext cx="96840" cy="1360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E942FAD-9A85-ABDA-2009-1F4DB286FF6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170798" y="4891532"/>
                <a:ext cx="1144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7BADD56-9A0B-B042-0A07-B6AE5343B237}"/>
                  </a:ext>
                </a:extLst>
              </p14:cNvPr>
              <p14:cNvContentPartPr/>
              <p14:nvPr/>
            </p14:nvContentPartPr>
            <p14:xfrm>
              <a:off x="10153158" y="4837172"/>
              <a:ext cx="146160" cy="1274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7BADD56-9A0B-B042-0A07-B6AE5343B23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144518" y="4828532"/>
                <a:ext cx="1638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9105B66-07A2-2AF9-353B-409257A01633}"/>
                  </a:ext>
                </a:extLst>
              </p14:cNvPr>
              <p14:cNvContentPartPr/>
              <p14:nvPr/>
            </p14:nvContentPartPr>
            <p14:xfrm>
              <a:off x="10392558" y="4861652"/>
              <a:ext cx="140760" cy="153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9105B66-07A2-2AF9-353B-409257A0163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383918" y="4853012"/>
                <a:ext cx="158400" cy="1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6109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8A777-4D92-172A-F46F-0E72CB3EC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92" y="1030622"/>
            <a:ext cx="6332644" cy="389016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2D8855-ABBD-0B3D-EFCD-1C5B4C01923C}"/>
              </a:ext>
            </a:extLst>
          </p:cNvPr>
          <p:cNvGrpSpPr/>
          <p:nvPr/>
        </p:nvGrpSpPr>
        <p:grpSpPr>
          <a:xfrm>
            <a:off x="9262036" y="1229530"/>
            <a:ext cx="917280" cy="286200"/>
            <a:chOff x="9431718" y="1342652"/>
            <a:chExt cx="91728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7E21870-A5A2-6A15-D082-5DFA5E988326}"/>
                    </a:ext>
                  </a:extLst>
                </p14:cNvPr>
                <p14:cNvContentPartPr/>
                <p14:nvPr/>
              </p14:nvContentPartPr>
              <p14:xfrm>
                <a:off x="9482478" y="1410332"/>
                <a:ext cx="318960" cy="138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7E21870-A5A2-6A15-D082-5DFA5E98832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473838" y="1401692"/>
                  <a:ext cx="336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2F0BB7B-9028-153D-8EA9-313B19A1B1BD}"/>
                    </a:ext>
                  </a:extLst>
                </p14:cNvPr>
                <p14:cNvContentPartPr/>
                <p14:nvPr/>
              </p14:nvContentPartPr>
              <p14:xfrm>
                <a:off x="9815118" y="1361012"/>
                <a:ext cx="151920" cy="144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2F0BB7B-9028-153D-8EA9-313B19A1B1B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06118" y="1352372"/>
                  <a:ext cx="169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AA85253-3D24-4A1C-E6C4-BB5DCCC5AB51}"/>
                    </a:ext>
                  </a:extLst>
                </p14:cNvPr>
                <p14:cNvContentPartPr/>
                <p14:nvPr/>
              </p14:nvContentPartPr>
              <p14:xfrm>
                <a:off x="9994398" y="1342652"/>
                <a:ext cx="161640" cy="151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AA85253-3D24-4A1C-E6C4-BB5DCCC5AB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985398" y="1333652"/>
                  <a:ext cx="179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9F20DB8-B922-171B-B3FF-783397FEA3C5}"/>
                    </a:ext>
                  </a:extLst>
                </p14:cNvPr>
                <p14:cNvContentPartPr/>
                <p14:nvPr/>
              </p14:nvContentPartPr>
              <p14:xfrm>
                <a:off x="10056318" y="1420772"/>
                <a:ext cx="136080" cy="49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9F20DB8-B922-171B-B3FF-783397FEA3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047318" y="1412132"/>
                  <a:ext cx="153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51C9199-538A-5DA1-B691-E4418772A56E}"/>
                    </a:ext>
                  </a:extLst>
                </p14:cNvPr>
                <p14:cNvContentPartPr/>
                <p14:nvPr/>
              </p14:nvContentPartPr>
              <p14:xfrm>
                <a:off x="10339998" y="1388012"/>
                <a:ext cx="9000" cy="109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51C9199-538A-5DA1-B691-E4418772A5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30998" y="1379372"/>
                  <a:ext cx="266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4DEEC56-2F43-CC80-5B91-A5E7D3045697}"/>
                    </a:ext>
                  </a:extLst>
                </p14:cNvPr>
                <p14:cNvContentPartPr/>
                <p14:nvPr/>
              </p14:nvContentPartPr>
              <p14:xfrm>
                <a:off x="9431718" y="1601492"/>
                <a:ext cx="732240" cy="27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4DEEC56-2F43-CC80-5B91-A5E7D304569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23078" y="1592852"/>
                  <a:ext cx="74988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01B04C0-3986-F02C-FB72-D68B6E3AA426}"/>
              </a:ext>
            </a:extLst>
          </p:cNvPr>
          <p:cNvGrpSpPr/>
          <p:nvPr/>
        </p:nvGrpSpPr>
        <p:grpSpPr>
          <a:xfrm>
            <a:off x="8595012" y="1765292"/>
            <a:ext cx="2405453" cy="1015805"/>
            <a:chOff x="8595012" y="1765292"/>
            <a:chExt cx="2405453" cy="101580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A0E3B83-C954-F8B7-FC85-33216C66BF67}"/>
                    </a:ext>
                  </a:extLst>
                </p14:cNvPr>
                <p14:cNvContentPartPr/>
                <p14:nvPr/>
              </p14:nvContentPartPr>
              <p14:xfrm>
                <a:off x="8595012" y="2585443"/>
                <a:ext cx="134640" cy="190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A0E3B83-C954-F8B7-FC85-33216C66BF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586372" y="2576443"/>
                  <a:ext cx="152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6DFB519-9936-3D72-BD31-8457AF741E5A}"/>
                    </a:ext>
                  </a:extLst>
                </p14:cNvPr>
                <p14:cNvContentPartPr/>
                <p14:nvPr/>
              </p14:nvContentPartPr>
              <p14:xfrm>
                <a:off x="8762412" y="2594083"/>
                <a:ext cx="128520" cy="186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6DFB519-9936-3D72-BD31-8457AF741E5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53412" y="2585083"/>
                  <a:ext cx="146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3A32842-3B08-C9E5-7544-9989BEB0086A}"/>
                    </a:ext>
                  </a:extLst>
                </p14:cNvPr>
                <p14:cNvContentPartPr/>
                <p14:nvPr/>
              </p14:nvContentPartPr>
              <p14:xfrm>
                <a:off x="8997492" y="2602723"/>
                <a:ext cx="139320" cy="173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3A32842-3B08-C9E5-7544-9989BEB0086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988852" y="2594083"/>
                  <a:ext cx="156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DF918D3-8873-9D26-F7D2-680EDBADBA95}"/>
                    </a:ext>
                  </a:extLst>
                </p14:cNvPr>
                <p14:cNvContentPartPr/>
                <p14:nvPr/>
              </p14:nvContentPartPr>
              <p14:xfrm>
                <a:off x="9543612" y="2576803"/>
                <a:ext cx="120960" cy="190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DF918D3-8873-9D26-F7D2-680EDBADBA9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34612" y="2568163"/>
                  <a:ext cx="138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96DD1F5-DE8F-4FB5-2609-5FE63895D1A2}"/>
                    </a:ext>
                  </a:extLst>
                </p14:cNvPr>
                <p14:cNvContentPartPr/>
                <p14:nvPr/>
              </p14:nvContentPartPr>
              <p14:xfrm>
                <a:off x="9754212" y="2624323"/>
                <a:ext cx="114480" cy="122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96DD1F5-DE8F-4FB5-2609-5FE63895D1A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45212" y="2615683"/>
                  <a:ext cx="132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D7FE3B7-7376-9851-DD88-45766D8FF4D3}"/>
                    </a:ext>
                  </a:extLst>
                </p14:cNvPr>
                <p14:cNvContentPartPr/>
                <p14:nvPr/>
              </p14:nvContentPartPr>
              <p14:xfrm>
                <a:off x="9905772" y="2625043"/>
                <a:ext cx="117720" cy="122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D7FE3B7-7376-9851-DD88-45766D8FF4D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97132" y="2616403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F377764-FF37-94AC-7792-E58BEFD407CE}"/>
                    </a:ext>
                  </a:extLst>
                </p14:cNvPr>
                <p14:cNvContentPartPr/>
                <p14:nvPr/>
              </p14:nvContentPartPr>
              <p14:xfrm>
                <a:off x="10437065" y="2591377"/>
                <a:ext cx="172440" cy="189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F377764-FF37-94AC-7792-E58BEFD407C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428065" y="2582737"/>
                  <a:ext cx="1900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A9503E2-562D-9EC5-FFB5-4E21425F6517}"/>
                    </a:ext>
                  </a:extLst>
                </p14:cNvPr>
                <p14:cNvContentPartPr/>
                <p14:nvPr/>
              </p14:nvContentPartPr>
              <p14:xfrm>
                <a:off x="10652705" y="2638897"/>
                <a:ext cx="137160" cy="135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A9503E2-562D-9EC5-FFB5-4E21425F651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644065" y="2630257"/>
                  <a:ext cx="154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AD0719-5F95-F478-2B97-3FE8B1E4E1D4}"/>
                    </a:ext>
                  </a:extLst>
                </p14:cNvPr>
                <p14:cNvContentPartPr/>
                <p14:nvPr/>
              </p14:nvContentPartPr>
              <p14:xfrm>
                <a:off x="10862225" y="2633497"/>
                <a:ext cx="138240" cy="133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AD0719-5F95-F478-2B97-3FE8B1E4E1D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853225" y="2624857"/>
                  <a:ext cx="155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6EBC18F-9E0F-F761-59DB-B1A313C77E21}"/>
                    </a:ext>
                  </a:extLst>
                </p14:cNvPr>
                <p14:cNvContentPartPr/>
                <p14:nvPr/>
              </p14:nvContentPartPr>
              <p14:xfrm>
                <a:off x="9218958" y="1765292"/>
                <a:ext cx="169920" cy="279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6EBC18F-9E0F-F761-59DB-B1A313C77E2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209958" y="1756652"/>
                  <a:ext cx="1875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A841999-2D79-6233-C08D-C7C8BD9E63B1}"/>
                    </a:ext>
                  </a:extLst>
                </p14:cNvPr>
                <p14:cNvContentPartPr/>
                <p14:nvPr/>
              </p14:nvContentPartPr>
              <p14:xfrm>
                <a:off x="9543318" y="1765652"/>
                <a:ext cx="249480" cy="246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A841999-2D79-6233-C08D-C7C8BD9E63B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534318" y="1756652"/>
                  <a:ext cx="267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2D200B4-A5DB-9CA2-9028-91E35C1E855A}"/>
                    </a:ext>
                  </a:extLst>
                </p14:cNvPr>
                <p14:cNvContentPartPr/>
                <p14:nvPr/>
              </p14:nvContentPartPr>
              <p14:xfrm>
                <a:off x="9930678" y="1785092"/>
                <a:ext cx="275400" cy="230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2D200B4-A5DB-9CA2-9028-91E35C1E855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921678" y="1776452"/>
                  <a:ext cx="293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BE219FA-3AA3-6AF3-FC44-E0AD397501D6}"/>
                    </a:ext>
                  </a:extLst>
                </p14:cNvPr>
                <p14:cNvContentPartPr/>
                <p14:nvPr/>
              </p14:nvContentPartPr>
              <p14:xfrm>
                <a:off x="9161358" y="2114132"/>
                <a:ext cx="238320" cy="9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BE219FA-3AA3-6AF3-FC44-E0AD397501D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152718" y="2105492"/>
                  <a:ext cx="2559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B5883B2-EB32-DCF0-18AC-B2158E788B6C}"/>
                    </a:ext>
                  </a:extLst>
                </p14:cNvPr>
                <p14:cNvContentPartPr/>
                <p14:nvPr/>
              </p14:nvContentPartPr>
              <p14:xfrm>
                <a:off x="9107718" y="2105852"/>
                <a:ext cx="201240" cy="318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B5883B2-EB32-DCF0-18AC-B2158E788B6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098718" y="2097212"/>
                  <a:ext cx="2188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C8E105B-BD6B-32A6-7E90-F01D17205CA0}"/>
                    </a:ext>
                  </a:extLst>
                </p14:cNvPr>
                <p14:cNvContentPartPr/>
                <p14:nvPr/>
              </p14:nvContentPartPr>
              <p14:xfrm>
                <a:off x="9086838" y="2357132"/>
                <a:ext cx="121320" cy="69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C8E105B-BD6B-32A6-7E90-F01D17205CA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077838" y="2348492"/>
                  <a:ext cx="1389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8C904A9-0B28-68D1-9697-4C8EE9AF7F6B}"/>
                    </a:ext>
                  </a:extLst>
                </p14:cNvPr>
                <p14:cNvContentPartPr/>
                <p14:nvPr/>
              </p14:nvContentPartPr>
              <p14:xfrm>
                <a:off x="9653118" y="2155532"/>
                <a:ext cx="73440" cy="314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8C904A9-0B28-68D1-9697-4C8EE9AF7F6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44118" y="2146892"/>
                  <a:ext cx="910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D7A0179-73E1-9055-463C-79BDF1BE3701}"/>
                    </a:ext>
                  </a:extLst>
                </p14:cNvPr>
                <p14:cNvContentPartPr/>
                <p14:nvPr/>
              </p14:nvContentPartPr>
              <p14:xfrm>
                <a:off x="9653478" y="2385572"/>
                <a:ext cx="109080" cy="88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D7A0179-73E1-9055-463C-79BDF1BE370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644838" y="2376932"/>
                  <a:ext cx="1267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A2F3F51-FEEB-8248-EBDD-E6EBEA62DA42}"/>
                    </a:ext>
                  </a:extLst>
                </p14:cNvPr>
                <p14:cNvContentPartPr/>
                <p14:nvPr/>
              </p14:nvContentPartPr>
              <p14:xfrm>
                <a:off x="9568518" y="2119172"/>
                <a:ext cx="226440" cy="13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A2F3F51-FEEB-8248-EBDD-E6EBEA62DA4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559878" y="2110172"/>
                  <a:ext cx="2440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93A9298-4000-0D98-E244-AFD5B37AF1C4}"/>
                    </a:ext>
                  </a:extLst>
                </p14:cNvPr>
                <p14:cNvContentPartPr/>
                <p14:nvPr/>
              </p14:nvContentPartPr>
              <p14:xfrm>
                <a:off x="9985398" y="2101172"/>
                <a:ext cx="232200" cy="15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93A9298-4000-0D98-E244-AFD5B37AF1C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76398" y="2092532"/>
                  <a:ext cx="249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513B63F-E783-9F21-EFB8-18782A7ED761}"/>
                    </a:ext>
                  </a:extLst>
                </p14:cNvPr>
                <p14:cNvContentPartPr/>
                <p14:nvPr/>
              </p14:nvContentPartPr>
              <p14:xfrm>
                <a:off x="10315518" y="2399612"/>
                <a:ext cx="151920" cy="104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513B63F-E783-9F21-EFB8-18782A7ED76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306518" y="2390972"/>
                  <a:ext cx="169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3288D2D-DBC3-9ABE-FD5A-8DA699F96152}"/>
                    </a:ext>
                  </a:extLst>
                </p14:cNvPr>
                <p14:cNvContentPartPr/>
                <p14:nvPr/>
              </p14:nvContentPartPr>
              <p14:xfrm>
                <a:off x="10122198" y="2145452"/>
                <a:ext cx="326880" cy="343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3288D2D-DBC3-9ABE-FD5A-8DA699F9615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113198" y="2136452"/>
                  <a:ext cx="344520" cy="36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BE794A1-057C-059E-CD09-D1C54C470051}"/>
              </a:ext>
            </a:extLst>
          </p:cNvPr>
          <p:cNvGrpSpPr/>
          <p:nvPr/>
        </p:nvGrpSpPr>
        <p:grpSpPr>
          <a:xfrm>
            <a:off x="8593931" y="3192840"/>
            <a:ext cx="294480" cy="154800"/>
            <a:chOff x="8593931" y="3192840"/>
            <a:chExt cx="29448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6A4E194-EDD2-EC0B-896F-4BCBBDFB6094}"/>
                    </a:ext>
                  </a:extLst>
                </p14:cNvPr>
                <p14:cNvContentPartPr/>
                <p14:nvPr/>
              </p14:nvContentPartPr>
              <p14:xfrm>
                <a:off x="8759531" y="3222720"/>
                <a:ext cx="128880" cy="89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6A4E194-EDD2-EC0B-896F-4BCBBDFB609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50531" y="3213720"/>
                  <a:ext cx="1465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ECB41C5-9DF0-FF2F-10A5-0CF800A54B8A}"/>
                    </a:ext>
                  </a:extLst>
                </p14:cNvPr>
                <p14:cNvContentPartPr/>
                <p14:nvPr/>
              </p14:nvContentPartPr>
              <p14:xfrm>
                <a:off x="8593931" y="3192840"/>
                <a:ext cx="16200" cy="154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ECB41C5-9DF0-FF2F-10A5-0CF800A54B8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584931" y="3183840"/>
                  <a:ext cx="338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D34ADDE-6CB2-53A9-6457-DF882DF43DE8}"/>
                    </a:ext>
                  </a:extLst>
                </p14:cNvPr>
                <p14:cNvContentPartPr/>
                <p14:nvPr/>
              </p14:nvContentPartPr>
              <p14:xfrm>
                <a:off x="8603291" y="3238920"/>
                <a:ext cx="60120" cy="19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D34ADDE-6CB2-53A9-6457-DF882DF43DE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94291" y="3230280"/>
                  <a:ext cx="7776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E05C98E-068E-2A3A-C951-FEAF2840BB10}"/>
                  </a:ext>
                </a:extLst>
              </p14:cNvPr>
              <p14:cNvContentPartPr/>
              <p14:nvPr/>
            </p14:nvContentPartPr>
            <p14:xfrm>
              <a:off x="8963651" y="3281040"/>
              <a:ext cx="126720" cy="208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E05C98E-068E-2A3A-C951-FEAF2840BB1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955011" y="3272400"/>
                <a:ext cx="14436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97308035-4186-E8C5-6774-391D6BAEEA1F}"/>
              </a:ext>
            </a:extLst>
          </p:cNvPr>
          <p:cNvGrpSpPr/>
          <p:nvPr/>
        </p:nvGrpSpPr>
        <p:grpSpPr>
          <a:xfrm>
            <a:off x="10460891" y="3168360"/>
            <a:ext cx="494280" cy="134280"/>
            <a:chOff x="10460891" y="3168360"/>
            <a:chExt cx="49428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DF8109F-879A-99DF-01F4-BAC9F0F8999C}"/>
                    </a:ext>
                  </a:extLst>
                </p14:cNvPr>
                <p14:cNvContentPartPr/>
                <p14:nvPr/>
              </p14:nvContentPartPr>
              <p14:xfrm>
                <a:off x="10476731" y="3168360"/>
                <a:ext cx="10800" cy="134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DF8109F-879A-99DF-01F4-BAC9F0F8999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468091" y="3159360"/>
                  <a:ext cx="28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831BCD0-9C98-B531-3DC7-6E842B9CB746}"/>
                    </a:ext>
                  </a:extLst>
                </p14:cNvPr>
                <p14:cNvContentPartPr/>
                <p14:nvPr/>
              </p14:nvContentPartPr>
              <p14:xfrm>
                <a:off x="10460891" y="3205800"/>
                <a:ext cx="115200" cy="32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831BCD0-9C98-B531-3DC7-6E842B9CB74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452251" y="3196800"/>
                  <a:ext cx="132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A1688E7-FAF0-390F-EC50-0C558DBE719B}"/>
                    </a:ext>
                  </a:extLst>
                </p14:cNvPr>
                <p14:cNvContentPartPr/>
                <p14:nvPr/>
              </p14:nvContentPartPr>
              <p14:xfrm>
                <a:off x="10627211" y="3259440"/>
                <a:ext cx="112680" cy="17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A1688E7-FAF0-390F-EC50-0C558DBE719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618571" y="3250800"/>
                  <a:ext cx="130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22923FD-5A95-D2BD-E311-9A3F8CDBACC7}"/>
                    </a:ext>
                  </a:extLst>
                </p14:cNvPr>
                <p14:cNvContentPartPr/>
                <p14:nvPr/>
              </p14:nvContentPartPr>
              <p14:xfrm>
                <a:off x="10864091" y="3251880"/>
                <a:ext cx="91080" cy="10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22923FD-5A95-D2BD-E311-9A3F8CDBACC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855451" y="3242880"/>
                  <a:ext cx="10872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2ED8ADE-9ECA-3663-C7CE-E50F86874BFE}"/>
              </a:ext>
            </a:extLst>
          </p:cNvPr>
          <p:cNvGrpSpPr/>
          <p:nvPr/>
        </p:nvGrpSpPr>
        <p:grpSpPr>
          <a:xfrm>
            <a:off x="9570971" y="3196800"/>
            <a:ext cx="426960" cy="157320"/>
            <a:chOff x="9570971" y="3196800"/>
            <a:chExt cx="42696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0A03095-ED58-ED31-E9A0-5C2548FCF431}"/>
                    </a:ext>
                  </a:extLst>
                </p14:cNvPr>
                <p14:cNvContentPartPr/>
                <p14:nvPr/>
              </p14:nvContentPartPr>
              <p14:xfrm>
                <a:off x="9586091" y="3243240"/>
                <a:ext cx="68760" cy="30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0A03095-ED58-ED31-E9A0-5C2548FCF43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577451" y="3234240"/>
                  <a:ext cx="86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46A83D3-F45A-05FA-A79A-75A638234054}"/>
                    </a:ext>
                  </a:extLst>
                </p14:cNvPr>
                <p14:cNvContentPartPr/>
                <p14:nvPr/>
              </p14:nvContentPartPr>
              <p14:xfrm>
                <a:off x="9715691" y="3274200"/>
                <a:ext cx="124920" cy="6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46A83D3-F45A-05FA-A79A-75A63823405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706691" y="3265200"/>
                  <a:ext cx="142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F6C7696-195A-5556-63E6-14CC3AF694F7}"/>
                    </a:ext>
                  </a:extLst>
                </p14:cNvPr>
                <p14:cNvContentPartPr/>
                <p14:nvPr/>
              </p14:nvContentPartPr>
              <p14:xfrm>
                <a:off x="9901091" y="3276360"/>
                <a:ext cx="96840" cy="4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F6C7696-195A-5556-63E6-14CC3AF694F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892091" y="3267720"/>
                  <a:ext cx="1144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AB3DB8D-B44F-B8B6-67D1-813A8153D15E}"/>
                    </a:ext>
                  </a:extLst>
                </p14:cNvPr>
                <p14:cNvContentPartPr/>
                <p14:nvPr/>
              </p14:nvContentPartPr>
              <p14:xfrm>
                <a:off x="9570971" y="3196800"/>
                <a:ext cx="10800" cy="157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AB3DB8D-B44F-B8B6-67D1-813A8153D15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62331" y="3188160"/>
                  <a:ext cx="28440" cy="17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48E66A3-104B-13DE-30F9-F60FA314D870}"/>
                  </a:ext>
                </a:extLst>
              </p14:cNvPr>
              <p14:cNvContentPartPr/>
              <p14:nvPr/>
            </p14:nvContentPartPr>
            <p14:xfrm>
              <a:off x="9067398" y="1707332"/>
              <a:ext cx="1274760" cy="4057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48E66A3-104B-13DE-30F9-F60FA314D870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049758" y="1671332"/>
                <a:ext cx="1310400" cy="47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347ADC4F-1A74-BE1C-1FAB-2A378316A7CD}"/>
              </a:ext>
            </a:extLst>
          </p:cNvPr>
          <p:cNvGrpSpPr/>
          <p:nvPr/>
        </p:nvGrpSpPr>
        <p:grpSpPr>
          <a:xfrm>
            <a:off x="8815038" y="2909732"/>
            <a:ext cx="83160" cy="159840"/>
            <a:chOff x="8815038" y="2909732"/>
            <a:chExt cx="8316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4E03E9C-A1B1-B294-43DE-075C38FE9001}"/>
                    </a:ext>
                  </a:extLst>
                </p14:cNvPr>
                <p14:cNvContentPartPr/>
                <p14:nvPr/>
              </p14:nvContentPartPr>
              <p14:xfrm>
                <a:off x="8854278" y="2909732"/>
                <a:ext cx="5760" cy="154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4E03E9C-A1B1-B294-43DE-075C38FE900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845638" y="2901092"/>
                  <a:ext cx="23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00BD73A-02E9-C9EC-AC2F-C765C9A5B97C}"/>
                    </a:ext>
                  </a:extLst>
                </p14:cNvPr>
                <p14:cNvContentPartPr/>
                <p14:nvPr/>
              </p14:nvContentPartPr>
              <p14:xfrm>
                <a:off x="8815038" y="3017012"/>
                <a:ext cx="83160" cy="52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00BD73A-02E9-C9EC-AC2F-C765C9A5B97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806038" y="3008012"/>
                  <a:ext cx="1008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789DCBF-A680-3A86-7DA9-0515B9A3A249}"/>
              </a:ext>
            </a:extLst>
          </p:cNvPr>
          <p:cNvGrpSpPr/>
          <p:nvPr/>
        </p:nvGrpSpPr>
        <p:grpSpPr>
          <a:xfrm>
            <a:off x="9771198" y="2878772"/>
            <a:ext cx="95400" cy="190080"/>
            <a:chOff x="9771198" y="2878772"/>
            <a:chExt cx="9540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CFC80CD-389E-2E9A-D412-531D70DEC1A0}"/>
                    </a:ext>
                  </a:extLst>
                </p14:cNvPr>
                <p14:cNvContentPartPr/>
                <p14:nvPr/>
              </p14:nvContentPartPr>
              <p14:xfrm>
                <a:off x="9814398" y="2878772"/>
                <a:ext cx="15480" cy="190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CFC80CD-389E-2E9A-D412-531D70DEC1A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805758" y="2870132"/>
                  <a:ext cx="33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69EFC5F-46C2-0D09-6DCC-1AFB8602D0D6}"/>
                    </a:ext>
                  </a:extLst>
                </p14:cNvPr>
                <p14:cNvContentPartPr/>
                <p14:nvPr/>
              </p14:nvContentPartPr>
              <p14:xfrm>
                <a:off x="9771198" y="3021332"/>
                <a:ext cx="95400" cy="45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69EFC5F-46C2-0D09-6DCC-1AFB8602D0D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762198" y="3012692"/>
                  <a:ext cx="11304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FD7DDD-1A8C-9E5B-0994-7FB07A5A5298}"/>
              </a:ext>
            </a:extLst>
          </p:cNvPr>
          <p:cNvGrpSpPr/>
          <p:nvPr/>
        </p:nvGrpSpPr>
        <p:grpSpPr>
          <a:xfrm>
            <a:off x="10674078" y="2876612"/>
            <a:ext cx="106200" cy="170640"/>
            <a:chOff x="10674078" y="2876612"/>
            <a:chExt cx="10620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04ED6EE-F2AA-A8E1-0012-32142FA1EA49}"/>
                    </a:ext>
                  </a:extLst>
                </p14:cNvPr>
                <p14:cNvContentPartPr/>
                <p14:nvPr/>
              </p14:nvContentPartPr>
              <p14:xfrm>
                <a:off x="10723398" y="2876612"/>
                <a:ext cx="9720" cy="168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04ED6EE-F2AA-A8E1-0012-32142FA1EA4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714398" y="2867612"/>
                  <a:ext cx="27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ACB9805-C8D7-D30D-0521-7150A2B5B5E9}"/>
                    </a:ext>
                  </a:extLst>
                </p14:cNvPr>
                <p14:cNvContentPartPr/>
                <p14:nvPr/>
              </p14:nvContentPartPr>
              <p14:xfrm>
                <a:off x="10674078" y="2997572"/>
                <a:ext cx="106200" cy="49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ACB9805-C8D7-D30D-0521-7150A2B5B5E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665438" y="2988932"/>
                  <a:ext cx="12384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EA44626-0791-FACB-11D0-06DE17174E24}"/>
              </a:ext>
            </a:extLst>
          </p:cNvPr>
          <p:cNvGrpSpPr/>
          <p:nvPr/>
        </p:nvGrpSpPr>
        <p:grpSpPr>
          <a:xfrm>
            <a:off x="224718" y="190292"/>
            <a:ext cx="2392200" cy="282600"/>
            <a:chOff x="224718" y="190292"/>
            <a:chExt cx="239220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D03DE03-3288-D1C3-4DEC-4C78C41B20E3}"/>
                    </a:ext>
                  </a:extLst>
                </p14:cNvPr>
                <p14:cNvContentPartPr/>
                <p14:nvPr/>
              </p14:nvContentPartPr>
              <p14:xfrm>
                <a:off x="224718" y="223772"/>
                <a:ext cx="200520" cy="249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D03DE03-3288-D1C3-4DEC-4C78C41B20E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15718" y="214772"/>
                  <a:ext cx="2181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6CB6278-736B-F0F5-839F-04DF3D6FB9FF}"/>
                    </a:ext>
                  </a:extLst>
                </p14:cNvPr>
                <p14:cNvContentPartPr/>
                <p14:nvPr/>
              </p14:nvContentPartPr>
              <p14:xfrm>
                <a:off x="231198" y="399812"/>
                <a:ext cx="176400" cy="11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6CB6278-736B-F0F5-839F-04DF3D6FB9F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22198" y="390812"/>
                  <a:ext cx="1940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959B47A-7266-9714-F6BF-D9DE313F06F3}"/>
                    </a:ext>
                  </a:extLst>
                </p14:cNvPr>
                <p14:cNvContentPartPr/>
                <p14:nvPr/>
              </p14:nvContentPartPr>
              <p14:xfrm>
                <a:off x="446838" y="314852"/>
                <a:ext cx="109800" cy="153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959B47A-7266-9714-F6BF-D9DE313F06F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37838" y="306212"/>
                  <a:ext cx="127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D25F1BC-DD62-7CD0-737A-02DDAA4EA127}"/>
                    </a:ext>
                  </a:extLst>
                </p14:cNvPr>
                <p14:cNvContentPartPr/>
                <p14:nvPr/>
              </p14:nvContentPartPr>
              <p14:xfrm>
                <a:off x="606678" y="296132"/>
                <a:ext cx="323280" cy="161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D25F1BC-DD62-7CD0-737A-02DDAA4EA12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98038" y="287492"/>
                  <a:ext cx="340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411E27A-D650-0A53-3E86-4819FD37578A}"/>
                    </a:ext>
                  </a:extLst>
                </p14:cNvPr>
                <p14:cNvContentPartPr/>
                <p14:nvPr/>
              </p14:nvContentPartPr>
              <p14:xfrm>
                <a:off x="772278" y="251132"/>
                <a:ext cx="159480" cy="98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411E27A-D650-0A53-3E86-4819FD37578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63638" y="242492"/>
                  <a:ext cx="177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99E7FBC-B6E1-BE8D-5E9C-9EE9DF93AAC2}"/>
                    </a:ext>
                  </a:extLst>
                </p14:cNvPr>
                <p14:cNvContentPartPr/>
                <p14:nvPr/>
              </p14:nvContentPartPr>
              <p14:xfrm>
                <a:off x="958038" y="274532"/>
                <a:ext cx="189720" cy="157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99E7FBC-B6E1-BE8D-5E9C-9EE9DF93AAC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49038" y="265892"/>
                  <a:ext cx="207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9F9DFA8-0D3E-2D97-134C-2A4419AE8EF2}"/>
                    </a:ext>
                  </a:extLst>
                </p14:cNvPr>
                <p14:cNvContentPartPr/>
                <p14:nvPr/>
              </p14:nvContentPartPr>
              <p14:xfrm>
                <a:off x="1222998" y="265172"/>
                <a:ext cx="380520" cy="179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9F9DFA8-0D3E-2D97-134C-2A4419AE8EF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214358" y="256532"/>
                  <a:ext cx="398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63EA33B-387A-4CCF-E514-7066C30A31CA}"/>
                    </a:ext>
                  </a:extLst>
                </p14:cNvPr>
                <p14:cNvContentPartPr/>
                <p14:nvPr/>
              </p14:nvContentPartPr>
              <p14:xfrm>
                <a:off x="1464558" y="364532"/>
                <a:ext cx="110520" cy="11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63EA33B-387A-4CCF-E514-7066C30A31C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455918" y="355892"/>
                  <a:ext cx="1281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52B78B3-D866-4041-D274-75F1086023BA}"/>
                    </a:ext>
                  </a:extLst>
                </p14:cNvPr>
                <p14:cNvContentPartPr/>
                <p14:nvPr/>
              </p14:nvContentPartPr>
              <p14:xfrm>
                <a:off x="1670478" y="232412"/>
                <a:ext cx="204840" cy="195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52B78B3-D866-4041-D274-75F1086023B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661838" y="223772"/>
                  <a:ext cx="222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C097D49-245A-7EC1-8B3D-435D1C38ADDA}"/>
                    </a:ext>
                  </a:extLst>
                </p14:cNvPr>
                <p14:cNvContentPartPr/>
                <p14:nvPr/>
              </p14:nvContentPartPr>
              <p14:xfrm>
                <a:off x="1933998" y="289652"/>
                <a:ext cx="30240" cy="131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C097D49-245A-7EC1-8B3D-435D1C38ADD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924998" y="281012"/>
                  <a:ext cx="47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437F701-6CB6-EE74-376E-DF9E5B58D34B}"/>
                    </a:ext>
                  </a:extLst>
                </p14:cNvPr>
                <p14:cNvContentPartPr/>
                <p14:nvPr/>
              </p14:nvContentPartPr>
              <p14:xfrm>
                <a:off x="2021118" y="277052"/>
                <a:ext cx="154080" cy="131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437F701-6CB6-EE74-376E-DF9E5B58D34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012478" y="268412"/>
                  <a:ext cx="171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646E18B-1CBE-4677-BEBB-1D574FD447BA}"/>
                    </a:ext>
                  </a:extLst>
                </p14:cNvPr>
                <p14:cNvContentPartPr/>
                <p14:nvPr/>
              </p14:nvContentPartPr>
              <p14:xfrm>
                <a:off x="2237118" y="242132"/>
                <a:ext cx="379800" cy="180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646E18B-1CBE-4677-BEBB-1D574FD447B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228478" y="233132"/>
                  <a:ext cx="397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2EE8DAF-7E5A-82AF-543F-865C828CA9B1}"/>
                    </a:ext>
                  </a:extLst>
                </p14:cNvPr>
                <p14:cNvContentPartPr/>
                <p14:nvPr/>
              </p14:nvContentPartPr>
              <p14:xfrm>
                <a:off x="2493438" y="190292"/>
                <a:ext cx="123120" cy="123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2EE8DAF-7E5A-82AF-543F-865C828CA9B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484438" y="181652"/>
                  <a:ext cx="14076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3FC65AB-AAB9-2122-70E4-3883AED7D0CF}"/>
              </a:ext>
            </a:extLst>
          </p:cNvPr>
          <p:cNvGrpSpPr/>
          <p:nvPr/>
        </p:nvGrpSpPr>
        <p:grpSpPr>
          <a:xfrm>
            <a:off x="3068358" y="175172"/>
            <a:ext cx="1535040" cy="234000"/>
            <a:chOff x="3068358" y="175172"/>
            <a:chExt cx="153504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7CB505C-AB9E-99DF-5EB2-53DA679FAAD7}"/>
                    </a:ext>
                  </a:extLst>
                </p14:cNvPr>
                <p14:cNvContentPartPr/>
                <p14:nvPr/>
              </p14:nvContentPartPr>
              <p14:xfrm>
                <a:off x="3121638" y="268772"/>
                <a:ext cx="37800" cy="133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7CB505C-AB9E-99DF-5EB2-53DA679FAAD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112998" y="259772"/>
                  <a:ext cx="55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D1ABDC3-8C69-D9D3-E06F-D950C2752808}"/>
                    </a:ext>
                  </a:extLst>
                </p14:cNvPr>
                <p14:cNvContentPartPr/>
                <p14:nvPr/>
              </p14:nvContentPartPr>
              <p14:xfrm>
                <a:off x="3068358" y="175172"/>
                <a:ext cx="391320" cy="234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D1ABDC3-8C69-D9D3-E06F-D950C275280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059718" y="166532"/>
                  <a:ext cx="408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4BCDDAC-98AF-4A2C-CE64-E47F40F56D8B}"/>
                    </a:ext>
                  </a:extLst>
                </p14:cNvPr>
                <p14:cNvContentPartPr/>
                <p14:nvPr/>
              </p14:nvContentPartPr>
              <p14:xfrm>
                <a:off x="3286158" y="212612"/>
                <a:ext cx="172800" cy="113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4BCDDAC-98AF-4A2C-CE64-E47F40F56D8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277158" y="203612"/>
                  <a:ext cx="190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FA52DC2-BF21-DBA7-24B9-7CEE632CEAF7}"/>
                    </a:ext>
                  </a:extLst>
                </p14:cNvPr>
                <p14:cNvContentPartPr/>
                <p14:nvPr/>
              </p14:nvContentPartPr>
              <p14:xfrm>
                <a:off x="3535998" y="200372"/>
                <a:ext cx="220320" cy="206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FA52DC2-BF21-DBA7-24B9-7CEE632CEAF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527358" y="191732"/>
                  <a:ext cx="2379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0E86ABF-C58C-E45B-5112-BD9848A36D26}"/>
                    </a:ext>
                  </a:extLst>
                </p14:cNvPr>
                <p14:cNvContentPartPr/>
                <p14:nvPr/>
              </p14:nvContentPartPr>
              <p14:xfrm>
                <a:off x="3772518" y="254012"/>
                <a:ext cx="348480" cy="135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0E86ABF-C58C-E45B-5112-BD9848A36D2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63518" y="245372"/>
                  <a:ext cx="366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5B561D8-B499-EDCB-A462-C5A032675B99}"/>
                    </a:ext>
                  </a:extLst>
                </p14:cNvPr>
                <p14:cNvContentPartPr/>
                <p14:nvPr/>
              </p14:nvContentPartPr>
              <p14:xfrm>
                <a:off x="4008678" y="194972"/>
                <a:ext cx="116280" cy="123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5B561D8-B499-EDCB-A462-C5A032675B9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000038" y="186332"/>
                  <a:ext cx="133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B9281A4-B6AE-4219-E111-89CBFD2C319B}"/>
                    </a:ext>
                  </a:extLst>
                </p14:cNvPr>
                <p14:cNvContentPartPr/>
                <p14:nvPr/>
              </p14:nvContentPartPr>
              <p14:xfrm>
                <a:off x="4192638" y="245372"/>
                <a:ext cx="114480" cy="123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B9281A4-B6AE-4219-E111-89CBFD2C319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183638" y="236732"/>
                  <a:ext cx="132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DB66AB7-3B09-0B59-4652-BD601B6F9ADF}"/>
                    </a:ext>
                  </a:extLst>
                </p14:cNvPr>
                <p14:cNvContentPartPr/>
                <p14:nvPr/>
              </p14:nvContentPartPr>
              <p14:xfrm>
                <a:off x="4325478" y="239612"/>
                <a:ext cx="175680" cy="135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DB66AB7-3B09-0B59-4652-BD601B6F9AD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316838" y="230972"/>
                  <a:ext cx="193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575CF81-FBB9-3783-0C76-FD815B433F12}"/>
                    </a:ext>
                  </a:extLst>
                </p14:cNvPr>
                <p14:cNvContentPartPr/>
                <p14:nvPr/>
              </p14:nvContentPartPr>
              <p14:xfrm>
                <a:off x="4580358" y="282092"/>
                <a:ext cx="23040" cy="93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575CF81-FBB9-3783-0C76-FD815B433F1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571718" y="273452"/>
                  <a:ext cx="4068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E79E31A-1A35-E627-5161-2EC562F7FF1D}"/>
              </a:ext>
            </a:extLst>
          </p:cNvPr>
          <p:cNvGrpSpPr/>
          <p:nvPr/>
        </p:nvGrpSpPr>
        <p:grpSpPr>
          <a:xfrm>
            <a:off x="5174718" y="199652"/>
            <a:ext cx="146880" cy="165240"/>
            <a:chOff x="5174718" y="199652"/>
            <a:chExt cx="14688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8BB0990-91EB-4F8C-B3D7-98771506BECB}"/>
                    </a:ext>
                  </a:extLst>
                </p14:cNvPr>
                <p14:cNvContentPartPr/>
                <p14:nvPr/>
              </p14:nvContentPartPr>
              <p14:xfrm>
                <a:off x="5174718" y="199652"/>
                <a:ext cx="146880" cy="165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8BB0990-91EB-4F8C-B3D7-98771506BEC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165718" y="191012"/>
                  <a:ext cx="164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8B9DB65-26D5-5ACE-5521-2BA4BFABDAEC}"/>
                    </a:ext>
                  </a:extLst>
                </p14:cNvPr>
                <p14:cNvContentPartPr/>
                <p14:nvPr/>
              </p14:nvContentPartPr>
              <p14:xfrm>
                <a:off x="5187678" y="319532"/>
                <a:ext cx="121320" cy="1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8B9DB65-26D5-5ACE-5521-2BA4BFABDAE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179038" y="310892"/>
                  <a:ext cx="13896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C73BE81-A593-00FE-F3B4-63B4D8EE89CC}"/>
              </a:ext>
            </a:extLst>
          </p:cNvPr>
          <p:cNvGrpSpPr/>
          <p:nvPr/>
        </p:nvGrpSpPr>
        <p:grpSpPr>
          <a:xfrm>
            <a:off x="5890758" y="177332"/>
            <a:ext cx="1257840" cy="187920"/>
            <a:chOff x="5890758" y="177332"/>
            <a:chExt cx="125784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3B40BB3-9D1E-9151-ED70-806B290D16F3}"/>
                    </a:ext>
                  </a:extLst>
                </p14:cNvPr>
                <p14:cNvContentPartPr/>
                <p14:nvPr/>
              </p14:nvContentPartPr>
              <p14:xfrm>
                <a:off x="5890758" y="247172"/>
                <a:ext cx="12240" cy="118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3B40BB3-9D1E-9151-ED70-806B290D16F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881758" y="238172"/>
                  <a:ext cx="29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1EB7818-6238-1304-01F3-654402D30BE3}"/>
                    </a:ext>
                  </a:extLst>
                </p14:cNvPr>
                <p14:cNvContentPartPr/>
                <p14:nvPr/>
              </p14:nvContentPartPr>
              <p14:xfrm>
                <a:off x="5910918" y="177332"/>
                <a:ext cx="202320" cy="176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1EB7818-6238-1304-01F3-654402D30BE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902278" y="168332"/>
                  <a:ext cx="219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B21A005-5B8D-2101-88F6-603BE4DBE5B9}"/>
                    </a:ext>
                  </a:extLst>
                </p14:cNvPr>
                <p14:cNvContentPartPr/>
                <p14:nvPr/>
              </p14:nvContentPartPr>
              <p14:xfrm>
                <a:off x="6242838" y="238892"/>
                <a:ext cx="240120" cy="124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B21A005-5B8D-2101-88F6-603BE4DBE5B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233838" y="230252"/>
                  <a:ext cx="257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5A19035-B9C0-0834-3191-3E68D31442FF}"/>
                    </a:ext>
                  </a:extLst>
                </p14:cNvPr>
                <p14:cNvContentPartPr/>
                <p14:nvPr/>
              </p14:nvContentPartPr>
              <p14:xfrm>
                <a:off x="6589878" y="196412"/>
                <a:ext cx="182880" cy="153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5A19035-B9C0-0834-3191-3E68D31442F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580878" y="187412"/>
                  <a:ext cx="200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0D7BF27-27FC-2070-50BD-E6EF0EBDC698}"/>
                    </a:ext>
                  </a:extLst>
                </p14:cNvPr>
                <p14:cNvContentPartPr/>
                <p14:nvPr/>
              </p14:nvContentPartPr>
              <p14:xfrm>
                <a:off x="6788958" y="239612"/>
                <a:ext cx="359640" cy="124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0D7BF27-27FC-2070-50BD-E6EF0EBDC69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779958" y="230612"/>
                  <a:ext cx="377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72808C0-C05F-A917-73DF-D041B421FC4B}"/>
                    </a:ext>
                  </a:extLst>
                </p14:cNvPr>
                <p14:cNvContentPartPr/>
                <p14:nvPr/>
              </p14:nvContentPartPr>
              <p14:xfrm>
                <a:off x="7035918" y="200732"/>
                <a:ext cx="92520" cy="61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72808C0-C05F-A917-73DF-D041B421FC4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027278" y="192092"/>
                  <a:ext cx="110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F62CFFA-C27B-5E71-8E15-83359947FE91}"/>
              </a:ext>
            </a:extLst>
          </p:cNvPr>
          <p:cNvGrpSpPr/>
          <p:nvPr/>
        </p:nvGrpSpPr>
        <p:grpSpPr>
          <a:xfrm>
            <a:off x="8094318" y="4987652"/>
            <a:ext cx="617040" cy="229320"/>
            <a:chOff x="8094318" y="4987652"/>
            <a:chExt cx="61704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38065B4-295C-F8B4-8FC8-E79CCD476EBE}"/>
                    </a:ext>
                  </a:extLst>
                </p14:cNvPr>
                <p14:cNvContentPartPr/>
                <p14:nvPr/>
              </p14:nvContentPartPr>
              <p14:xfrm>
                <a:off x="8094318" y="5048852"/>
                <a:ext cx="264960" cy="156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38065B4-295C-F8B4-8FC8-E79CCD476EB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085318" y="5040212"/>
                  <a:ext cx="282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EF0F64C-A71E-F976-8FB1-70F4E0EFCF57}"/>
                    </a:ext>
                  </a:extLst>
                </p14:cNvPr>
                <p14:cNvContentPartPr/>
                <p14:nvPr/>
              </p14:nvContentPartPr>
              <p14:xfrm>
                <a:off x="8353518" y="4987652"/>
                <a:ext cx="153720" cy="139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EF0F64C-A71E-F976-8FB1-70F4E0EFCF5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344518" y="4978652"/>
                  <a:ext cx="171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FCADFF8-2427-52FB-EBCB-9E2CA554489C}"/>
                    </a:ext>
                  </a:extLst>
                </p14:cNvPr>
                <p14:cNvContentPartPr/>
                <p14:nvPr/>
              </p14:nvContentPartPr>
              <p14:xfrm>
                <a:off x="8518038" y="4998452"/>
                <a:ext cx="143280" cy="120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FCADFF8-2427-52FB-EBCB-9E2CA554489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509398" y="4989812"/>
                  <a:ext cx="1609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9639BA7-6DA8-2943-67CB-410FFAD4B5FD}"/>
                    </a:ext>
                  </a:extLst>
                </p14:cNvPr>
                <p14:cNvContentPartPr/>
                <p14:nvPr/>
              </p14:nvContentPartPr>
              <p14:xfrm>
                <a:off x="8098278" y="5187812"/>
                <a:ext cx="613080" cy="29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9639BA7-6DA8-2943-67CB-410FFAD4B5F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089638" y="5178812"/>
                  <a:ext cx="6307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2D2A509-1BAA-A7CD-ACC4-145AAE42B52C}"/>
              </a:ext>
            </a:extLst>
          </p:cNvPr>
          <p:cNvGrpSpPr/>
          <p:nvPr/>
        </p:nvGrpSpPr>
        <p:grpSpPr>
          <a:xfrm>
            <a:off x="7789758" y="5355932"/>
            <a:ext cx="478800" cy="166680"/>
            <a:chOff x="7789758" y="5355932"/>
            <a:chExt cx="47880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D93807F-6B01-7AD0-52E4-3E5C01EC0F4C}"/>
                    </a:ext>
                  </a:extLst>
                </p14:cNvPr>
                <p14:cNvContentPartPr/>
                <p14:nvPr/>
              </p14:nvContentPartPr>
              <p14:xfrm>
                <a:off x="7789758" y="5355932"/>
                <a:ext cx="267120" cy="166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D93807F-6B01-7AD0-52E4-3E5C01EC0F4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781118" y="5346932"/>
                  <a:ext cx="28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53286E7-5559-5CEE-8FA0-FB3C5ACFED83}"/>
                    </a:ext>
                  </a:extLst>
                </p14:cNvPr>
                <p14:cNvContentPartPr/>
                <p14:nvPr/>
              </p14:nvContentPartPr>
              <p14:xfrm>
                <a:off x="8061558" y="5395532"/>
                <a:ext cx="207000" cy="98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53286E7-5559-5CEE-8FA0-FB3C5ACFED8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052558" y="5386892"/>
                  <a:ext cx="22464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25C9D1F2-BB6E-849E-65CB-3AF030ADEC8D}"/>
              </a:ext>
            </a:extLst>
          </p:cNvPr>
          <p:cNvGrpSpPr/>
          <p:nvPr/>
        </p:nvGrpSpPr>
        <p:grpSpPr>
          <a:xfrm>
            <a:off x="8599038" y="5346932"/>
            <a:ext cx="142200" cy="152640"/>
            <a:chOff x="8599038" y="5346932"/>
            <a:chExt cx="14220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1141C1D-3BEE-4B98-261A-FDFDE992406E}"/>
                    </a:ext>
                  </a:extLst>
                </p14:cNvPr>
                <p14:cNvContentPartPr/>
                <p14:nvPr/>
              </p14:nvContentPartPr>
              <p14:xfrm>
                <a:off x="8599038" y="5377172"/>
                <a:ext cx="20160" cy="102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1141C1D-3BEE-4B98-261A-FDFDE992406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590398" y="5368532"/>
                  <a:ext cx="378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48050A7-6EAB-E2B0-0D75-4E1532F84148}"/>
                    </a:ext>
                  </a:extLst>
                </p14:cNvPr>
                <p14:cNvContentPartPr/>
                <p14:nvPr/>
              </p14:nvContentPartPr>
              <p14:xfrm>
                <a:off x="8637918" y="5346932"/>
                <a:ext cx="103320" cy="152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48050A7-6EAB-E2B0-0D75-4E1532F8414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629278" y="5337932"/>
                  <a:ext cx="12096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30FBB19-DBA3-DC12-4324-E2D2E56568FB}"/>
              </a:ext>
            </a:extLst>
          </p:cNvPr>
          <p:cNvGrpSpPr/>
          <p:nvPr/>
        </p:nvGrpSpPr>
        <p:grpSpPr>
          <a:xfrm>
            <a:off x="8983518" y="5301212"/>
            <a:ext cx="1641960" cy="198720"/>
            <a:chOff x="8983518" y="5301212"/>
            <a:chExt cx="164196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7908A86-CEE0-69A7-0415-C0A57642250C}"/>
                    </a:ext>
                  </a:extLst>
                </p14:cNvPr>
                <p14:cNvContentPartPr/>
                <p14:nvPr/>
              </p14:nvContentPartPr>
              <p14:xfrm>
                <a:off x="8999358" y="5380772"/>
                <a:ext cx="23760" cy="119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7908A86-CEE0-69A7-0415-C0A57642250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990718" y="5372132"/>
                  <a:ext cx="41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82CC9F0-E8B8-597C-28EA-2BCBE744DDF4}"/>
                    </a:ext>
                  </a:extLst>
                </p14:cNvPr>
                <p14:cNvContentPartPr/>
                <p14:nvPr/>
              </p14:nvContentPartPr>
              <p14:xfrm>
                <a:off x="8983518" y="5302292"/>
                <a:ext cx="119880" cy="85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82CC9F0-E8B8-597C-28EA-2BCBE744DDF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974878" y="5293652"/>
                  <a:ext cx="1375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A768136-7EE5-416B-82C5-C28DFE726322}"/>
                    </a:ext>
                  </a:extLst>
                </p14:cNvPr>
                <p14:cNvContentPartPr/>
                <p14:nvPr/>
              </p14:nvContentPartPr>
              <p14:xfrm>
                <a:off x="9139038" y="5337212"/>
                <a:ext cx="258480" cy="159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A768136-7EE5-416B-82C5-C28DFE72632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130038" y="5328212"/>
                  <a:ext cx="276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660D8D3-6D38-014B-F962-D216CFFA8693}"/>
                    </a:ext>
                  </a:extLst>
                </p14:cNvPr>
                <p14:cNvContentPartPr/>
                <p14:nvPr/>
              </p14:nvContentPartPr>
              <p14:xfrm>
                <a:off x="9432438" y="5323892"/>
                <a:ext cx="79200" cy="145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660D8D3-6D38-014B-F962-D216CFFA869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423438" y="5314892"/>
                  <a:ext cx="96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530EBD9-E7FB-09F8-0946-817D14EE9A8C}"/>
                    </a:ext>
                  </a:extLst>
                </p14:cNvPr>
                <p14:cNvContentPartPr/>
                <p14:nvPr/>
              </p14:nvContentPartPr>
              <p14:xfrm>
                <a:off x="9548358" y="5336132"/>
                <a:ext cx="151200" cy="128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530EBD9-E7FB-09F8-0946-817D14EE9A8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539358" y="5327492"/>
                  <a:ext cx="168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C270CC3-24B0-DFE0-DE03-D73821B35F1C}"/>
                    </a:ext>
                  </a:extLst>
                </p14:cNvPr>
                <p14:cNvContentPartPr/>
                <p14:nvPr/>
              </p14:nvContentPartPr>
              <p14:xfrm>
                <a:off x="9783438" y="5363132"/>
                <a:ext cx="95760" cy="91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C270CC3-24B0-DFE0-DE03-D73821B35F1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774798" y="5354492"/>
                  <a:ext cx="113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13C2F06-F7DE-54F5-DE5E-05E9EAB5BDE7}"/>
                    </a:ext>
                  </a:extLst>
                </p14:cNvPr>
                <p14:cNvContentPartPr/>
                <p14:nvPr/>
              </p14:nvContentPartPr>
              <p14:xfrm>
                <a:off x="9783078" y="5310212"/>
                <a:ext cx="106920" cy="60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13C2F06-F7DE-54F5-DE5E-05E9EAB5BDE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774078" y="5301212"/>
                  <a:ext cx="124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7464870-8B02-CE4F-3D8E-805F92894F64}"/>
                    </a:ext>
                  </a:extLst>
                </p14:cNvPr>
                <p14:cNvContentPartPr/>
                <p14:nvPr/>
              </p14:nvContentPartPr>
              <p14:xfrm>
                <a:off x="9965958" y="5301212"/>
                <a:ext cx="138960" cy="126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7464870-8B02-CE4F-3D8E-805F92894F6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957318" y="5292212"/>
                  <a:ext cx="156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DFC61D7-D703-D5C0-B361-E611CD432809}"/>
                    </a:ext>
                  </a:extLst>
                </p14:cNvPr>
                <p14:cNvContentPartPr/>
                <p14:nvPr/>
              </p14:nvContentPartPr>
              <p14:xfrm>
                <a:off x="10119318" y="5321372"/>
                <a:ext cx="98640" cy="98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DFC61D7-D703-D5C0-B361-E611CD43280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110318" y="5312732"/>
                  <a:ext cx="116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D6237F2-45A0-AADE-4628-1C035B0ADBF2}"/>
                    </a:ext>
                  </a:extLst>
                </p14:cNvPr>
                <p14:cNvContentPartPr/>
                <p14:nvPr/>
              </p14:nvContentPartPr>
              <p14:xfrm>
                <a:off x="10283838" y="5304812"/>
                <a:ext cx="160200" cy="122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D6237F2-45A0-AADE-4628-1C035B0ADBF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274838" y="5295812"/>
                  <a:ext cx="177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C0B27DE-4B82-185C-966A-360059A8652A}"/>
                    </a:ext>
                  </a:extLst>
                </p14:cNvPr>
                <p14:cNvContentPartPr/>
                <p14:nvPr/>
              </p14:nvContentPartPr>
              <p14:xfrm>
                <a:off x="10516398" y="5318132"/>
                <a:ext cx="109080" cy="117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C0B27DE-4B82-185C-966A-360059A8652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507758" y="5309492"/>
                  <a:ext cx="12672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BFFAD6D-6ADA-EC0D-B864-81EFC6B1DD6F}"/>
              </a:ext>
            </a:extLst>
          </p:cNvPr>
          <p:cNvGrpSpPr/>
          <p:nvPr/>
        </p:nvGrpSpPr>
        <p:grpSpPr>
          <a:xfrm>
            <a:off x="8206278" y="5640692"/>
            <a:ext cx="623160" cy="205560"/>
            <a:chOff x="8206278" y="5640692"/>
            <a:chExt cx="62316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1EA652E-BF1D-2322-C0CE-A1EB1E846722}"/>
                    </a:ext>
                  </a:extLst>
                </p14:cNvPr>
                <p14:cNvContentPartPr/>
                <p14:nvPr/>
              </p14:nvContentPartPr>
              <p14:xfrm>
                <a:off x="8234718" y="5696132"/>
                <a:ext cx="36720" cy="150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1EA652E-BF1D-2322-C0CE-A1EB1E84672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225718" y="5687492"/>
                  <a:ext cx="54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3C8B734-9E91-F9F6-4086-250D7C6D8259}"/>
                    </a:ext>
                  </a:extLst>
                </p14:cNvPr>
                <p14:cNvContentPartPr/>
                <p14:nvPr/>
              </p14:nvContentPartPr>
              <p14:xfrm>
                <a:off x="8206278" y="5655452"/>
                <a:ext cx="98640" cy="98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3C8B734-9E91-F9F6-4086-250D7C6D825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197278" y="5646452"/>
                  <a:ext cx="116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D2426EA-E10D-1431-2B05-8AF655DC0217}"/>
                    </a:ext>
                  </a:extLst>
                </p14:cNvPr>
                <p14:cNvContentPartPr/>
                <p14:nvPr/>
              </p14:nvContentPartPr>
              <p14:xfrm>
                <a:off x="8376198" y="5686052"/>
                <a:ext cx="113040" cy="97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D2426EA-E10D-1431-2B05-8AF655DC021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367558" y="5677412"/>
                  <a:ext cx="130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361B294-D695-2075-AB18-39793A1953E8}"/>
                    </a:ext>
                  </a:extLst>
                </p14:cNvPr>
                <p14:cNvContentPartPr/>
                <p14:nvPr/>
              </p14:nvContentPartPr>
              <p14:xfrm>
                <a:off x="8623158" y="5678132"/>
                <a:ext cx="86760" cy="113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361B294-D695-2075-AB18-39793A1953E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614158" y="5669132"/>
                  <a:ext cx="104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44E4E6B-975C-E2BB-411D-5446B0A2A13E}"/>
                    </a:ext>
                  </a:extLst>
                </p14:cNvPr>
                <p14:cNvContentPartPr/>
                <p14:nvPr/>
              </p14:nvContentPartPr>
              <p14:xfrm>
                <a:off x="8760678" y="5640692"/>
                <a:ext cx="68760" cy="47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44E4E6B-975C-E2BB-411D-5446B0A2A13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752038" y="5631692"/>
                  <a:ext cx="8640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60AE59A-1777-2913-3EC8-1938E7678434}"/>
              </a:ext>
            </a:extLst>
          </p:cNvPr>
          <p:cNvGrpSpPr/>
          <p:nvPr/>
        </p:nvGrpSpPr>
        <p:grpSpPr>
          <a:xfrm>
            <a:off x="9199878" y="5605412"/>
            <a:ext cx="1007640" cy="177120"/>
            <a:chOff x="9199878" y="5605412"/>
            <a:chExt cx="100764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5E153C4-7416-9DD3-4475-D79FB6EC75C8}"/>
                    </a:ext>
                  </a:extLst>
                </p14:cNvPr>
                <p14:cNvContentPartPr/>
                <p14:nvPr/>
              </p14:nvContentPartPr>
              <p14:xfrm>
                <a:off x="9199878" y="5657612"/>
                <a:ext cx="191880" cy="124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5E153C4-7416-9DD3-4475-D79FB6EC75C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191238" y="5648612"/>
                  <a:ext cx="209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22616F3-B04F-0FEF-DE51-CA00C7B35BC7}"/>
                    </a:ext>
                  </a:extLst>
                </p14:cNvPr>
                <p14:cNvContentPartPr/>
                <p14:nvPr/>
              </p14:nvContentPartPr>
              <p14:xfrm>
                <a:off x="9310038" y="5756612"/>
                <a:ext cx="81720" cy="1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22616F3-B04F-0FEF-DE51-CA00C7B35BC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301398" y="5747612"/>
                  <a:ext cx="993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1535516-86D7-C10E-A239-99D749A7CF33}"/>
                    </a:ext>
                  </a:extLst>
                </p14:cNvPr>
                <p14:cNvContentPartPr/>
                <p14:nvPr/>
              </p14:nvContentPartPr>
              <p14:xfrm>
                <a:off x="9417678" y="5699732"/>
                <a:ext cx="171720" cy="76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1535516-86D7-C10E-A239-99D749A7CF3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409038" y="5691092"/>
                  <a:ext cx="189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5CBC9BF-97A2-F389-70CC-AEC34E60D59D}"/>
                    </a:ext>
                  </a:extLst>
                </p14:cNvPr>
                <p14:cNvContentPartPr/>
                <p14:nvPr/>
              </p14:nvContentPartPr>
              <p14:xfrm>
                <a:off x="9651318" y="5634572"/>
                <a:ext cx="99360" cy="146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5CBC9BF-97A2-F389-70CC-AEC34E60D5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642318" y="5625572"/>
                  <a:ext cx="117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BD17736-0652-142C-B719-894CAD2F7E93}"/>
                    </a:ext>
                  </a:extLst>
                </p14:cNvPr>
                <p14:cNvContentPartPr/>
                <p14:nvPr/>
              </p14:nvContentPartPr>
              <p14:xfrm>
                <a:off x="9780558" y="5679212"/>
                <a:ext cx="18000" cy="93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BD17736-0652-142C-B719-894CAD2F7E9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771918" y="5670572"/>
                  <a:ext cx="35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2838F3C-FABD-C396-38DE-4D04DC7EAB2C}"/>
                    </a:ext>
                  </a:extLst>
                </p14:cNvPr>
                <p14:cNvContentPartPr/>
                <p14:nvPr/>
              </p14:nvContentPartPr>
              <p14:xfrm>
                <a:off x="9820518" y="5651132"/>
                <a:ext cx="111960" cy="116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2838F3C-FABD-C396-38DE-4D04DC7EAB2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811518" y="5642492"/>
                  <a:ext cx="129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CB1713C-BCDB-AF58-328C-2EE2C748448F}"/>
                    </a:ext>
                  </a:extLst>
                </p14:cNvPr>
                <p14:cNvContentPartPr/>
                <p14:nvPr/>
              </p14:nvContentPartPr>
              <p14:xfrm>
                <a:off x="9970638" y="5620532"/>
                <a:ext cx="236880" cy="126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CB1713C-BCDB-AF58-328C-2EE2C748448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961998" y="5611532"/>
                  <a:ext cx="254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6308A34-667C-6938-D82B-D875D667221F}"/>
                    </a:ext>
                  </a:extLst>
                </p14:cNvPr>
                <p14:cNvContentPartPr/>
                <p14:nvPr/>
              </p14:nvContentPartPr>
              <p14:xfrm>
                <a:off x="10131198" y="5605412"/>
                <a:ext cx="71280" cy="57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6308A34-667C-6938-D82B-D875D667221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122198" y="5596772"/>
                  <a:ext cx="88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FC43963-122A-0211-AEF9-3A62A4523F04}"/>
                    </a:ext>
                  </a:extLst>
                </p14:cNvPr>
                <p14:cNvContentPartPr/>
                <p14:nvPr/>
              </p14:nvContentPartPr>
              <p14:xfrm>
                <a:off x="10021758" y="5719532"/>
                <a:ext cx="88200" cy="27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FC43963-122A-0211-AEF9-3A62A4523F0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012758" y="5710892"/>
                  <a:ext cx="10584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4D7B2CB-7265-92BA-3946-6B0913327BBF}"/>
              </a:ext>
            </a:extLst>
          </p:cNvPr>
          <p:cNvGrpSpPr/>
          <p:nvPr/>
        </p:nvGrpSpPr>
        <p:grpSpPr>
          <a:xfrm>
            <a:off x="8695878" y="5918972"/>
            <a:ext cx="1064520" cy="182520"/>
            <a:chOff x="8695878" y="5918972"/>
            <a:chExt cx="106452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1E42BF1-CC87-4903-BAC7-8C41327F8EEE}"/>
                    </a:ext>
                  </a:extLst>
                </p14:cNvPr>
                <p14:cNvContentPartPr/>
                <p14:nvPr/>
              </p14:nvContentPartPr>
              <p14:xfrm>
                <a:off x="8703438" y="5988812"/>
                <a:ext cx="12240" cy="112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1E42BF1-CC87-4903-BAC7-8C41327F8EE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694438" y="5979812"/>
                  <a:ext cx="29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5614EC0-9572-7261-01EB-2D16E04870FA}"/>
                    </a:ext>
                  </a:extLst>
                </p14:cNvPr>
                <p14:cNvContentPartPr/>
                <p14:nvPr/>
              </p14:nvContentPartPr>
              <p14:xfrm>
                <a:off x="8695878" y="5918972"/>
                <a:ext cx="108360" cy="98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5614EC0-9572-7261-01EB-2D16E04870F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686878" y="5910332"/>
                  <a:ext cx="126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DC3B732-4B2D-2225-1051-6B4FA1E8B861}"/>
                    </a:ext>
                  </a:extLst>
                </p14:cNvPr>
                <p14:cNvContentPartPr/>
                <p14:nvPr/>
              </p14:nvContentPartPr>
              <p14:xfrm>
                <a:off x="8839518" y="5994572"/>
                <a:ext cx="73080" cy="77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DC3B732-4B2D-2225-1051-6B4FA1E8B86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830878" y="5985932"/>
                  <a:ext cx="90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098455E-6F00-5D34-80B8-1699B0A55349}"/>
                    </a:ext>
                  </a:extLst>
                </p14:cNvPr>
                <p14:cNvContentPartPr/>
                <p14:nvPr/>
              </p14:nvContentPartPr>
              <p14:xfrm>
                <a:off x="8856798" y="5935172"/>
                <a:ext cx="78120" cy="60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098455E-6F00-5D34-80B8-1699B0A5534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847798" y="5926532"/>
                  <a:ext cx="95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68C45E1-1FC2-9E01-7B6F-864D084883CC}"/>
                    </a:ext>
                  </a:extLst>
                </p14:cNvPr>
                <p14:cNvContentPartPr/>
                <p14:nvPr/>
              </p14:nvContentPartPr>
              <p14:xfrm>
                <a:off x="8965518" y="5954612"/>
                <a:ext cx="162000" cy="99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68C45E1-1FC2-9E01-7B6F-864D084883C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956518" y="5945612"/>
                  <a:ext cx="1796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5200CF5-55BC-E0A3-0677-D9FC52ED0F8F}"/>
                    </a:ext>
                  </a:extLst>
                </p14:cNvPr>
                <p14:cNvContentPartPr/>
                <p14:nvPr/>
              </p14:nvContentPartPr>
              <p14:xfrm>
                <a:off x="9137598" y="5976212"/>
                <a:ext cx="318240" cy="79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5200CF5-55BC-E0A3-0677-D9FC52ED0F8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128598" y="5967212"/>
                  <a:ext cx="335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2C2BF7B-0E37-928B-8FF2-59BD02DAE77A}"/>
                    </a:ext>
                  </a:extLst>
                </p14:cNvPr>
                <p14:cNvContentPartPr/>
                <p14:nvPr/>
              </p14:nvContentPartPr>
              <p14:xfrm>
                <a:off x="9385998" y="5929052"/>
                <a:ext cx="61920" cy="47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2C2BF7B-0E37-928B-8FF2-59BD02DAE77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377358" y="5920412"/>
                  <a:ext cx="79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29B61C6-C111-AC8B-6EB7-699AE6BFBDF1}"/>
                    </a:ext>
                  </a:extLst>
                </p14:cNvPr>
                <p14:cNvContentPartPr/>
                <p14:nvPr/>
              </p14:nvContentPartPr>
              <p14:xfrm>
                <a:off x="9499398" y="5960732"/>
                <a:ext cx="94320" cy="90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29B61C6-C111-AC8B-6EB7-699AE6BFBDF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490758" y="5952092"/>
                  <a:ext cx="111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4C5F98E-5BA9-A200-DC15-44A299680402}"/>
                    </a:ext>
                  </a:extLst>
                </p14:cNvPr>
                <p14:cNvContentPartPr/>
                <p14:nvPr/>
              </p14:nvContentPartPr>
              <p14:xfrm>
                <a:off x="9629718" y="5943092"/>
                <a:ext cx="130680" cy="109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4C5F98E-5BA9-A200-DC15-44A29968040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621078" y="5934452"/>
                  <a:ext cx="148320" cy="12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15535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93EBE-9427-6EBE-A899-777EE6C5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44115" cy="40618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8FE70CE-83A8-CAC6-AFDA-BA1480DEB46E}"/>
                  </a:ext>
                </a:extLst>
              </p14:cNvPr>
              <p14:cNvContentPartPr/>
              <p14:nvPr/>
            </p14:nvContentPartPr>
            <p14:xfrm>
              <a:off x="5458758" y="2516612"/>
              <a:ext cx="113760" cy="21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8FE70CE-83A8-CAC6-AFDA-BA1480DEB4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0118" y="2507972"/>
                <a:ext cx="131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A8793B9-96A6-E07E-F1AB-63A575A707D6}"/>
                  </a:ext>
                </a:extLst>
              </p14:cNvPr>
              <p14:cNvContentPartPr/>
              <p14:nvPr/>
            </p14:nvContentPartPr>
            <p14:xfrm>
              <a:off x="5456598" y="2577092"/>
              <a:ext cx="122760" cy="11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A8793B9-96A6-E07E-F1AB-63A575A707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47598" y="2568092"/>
                <a:ext cx="14040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C6DB967-616A-2AC7-07BC-CA3DA4834ACB}"/>
              </a:ext>
            </a:extLst>
          </p:cNvPr>
          <p:cNvGrpSpPr/>
          <p:nvPr/>
        </p:nvGrpSpPr>
        <p:grpSpPr>
          <a:xfrm>
            <a:off x="5747838" y="2450732"/>
            <a:ext cx="793800" cy="169920"/>
            <a:chOff x="5747838" y="2450732"/>
            <a:chExt cx="79380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8A0ABD3-A29A-A226-EDED-783A3DFD61A2}"/>
                    </a:ext>
                  </a:extLst>
                </p14:cNvPr>
                <p14:cNvContentPartPr/>
                <p14:nvPr/>
              </p14:nvContentPartPr>
              <p14:xfrm>
                <a:off x="5747838" y="2494292"/>
                <a:ext cx="93240" cy="119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8A0ABD3-A29A-A226-EDED-783A3DFD61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39198" y="2485292"/>
                  <a:ext cx="110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722879E-773E-71AA-6C0D-B5756BC8CC86}"/>
                    </a:ext>
                  </a:extLst>
                </p14:cNvPr>
                <p14:cNvContentPartPr/>
                <p14:nvPr/>
              </p14:nvContentPartPr>
              <p14:xfrm>
                <a:off x="5894718" y="2509052"/>
                <a:ext cx="122760" cy="11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722879E-773E-71AA-6C0D-B5756BC8CC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85718" y="2500412"/>
                  <a:ext cx="140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423233D-7F37-2D9C-9025-FD6C9DB1260B}"/>
                    </a:ext>
                  </a:extLst>
                </p14:cNvPr>
                <p14:cNvContentPartPr/>
                <p14:nvPr/>
              </p14:nvContentPartPr>
              <p14:xfrm>
                <a:off x="6078318" y="2520932"/>
                <a:ext cx="18000" cy="81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423233D-7F37-2D9C-9025-FD6C9DB1260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69678" y="2511932"/>
                  <a:ext cx="35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2C1E9B-1B0D-00D3-92A7-273DA231C1BD}"/>
                    </a:ext>
                  </a:extLst>
                </p14:cNvPr>
                <p14:cNvContentPartPr/>
                <p14:nvPr/>
              </p14:nvContentPartPr>
              <p14:xfrm>
                <a:off x="6064998" y="2450732"/>
                <a:ext cx="104040" cy="79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2C1E9B-1B0D-00D3-92A7-273DA231C1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55998" y="2441732"/>
                  <a:ext cx="1216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5C44520-70DE-B325-099C-6229FB819AA9}"/>
                    </a:ext>
                  </a:extLst>
                </p14:cNvPr>
                <p14:cNvContentPartPr/>
                <p14:nvPr/>
              </p14:nvContentPartPr>
              <p14:xfrm>
                <a:off x="6225918" y="2464052"/>
                <a:ext cx="109800" cy="133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5C44520-70DE-B325-099C-6229FB819AA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16918" y="2455052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FBB9609-3B8A-946E-AED1-90488647743F}"/>
                    </a:ext>
                  </a:extLst>
                </p14:cNvPr>
                <p14:cNvContentPartPr/>
                <p14:nvPr/>
              </p14:nvContentPartPr>
              <p14:xfrm>
                <a:off x="6254718" y="2512652"/>
                <a:ext cx="69840" cy="6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FBB9609-3B8A-946E-AED1-90488647743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45718" y="2503652"/>
                  <a:ext cx="87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E4C452-EA33-6140-05A5-86DC6D21DEA6}"/>
                    </a:ext>
                  </a:extLst>
                </p14:cNvPr>
                <p14:cNvContentPartPr/>
                <p14:nvPr/>
              </p14:nvContentPartPr>
              <p14:xfrm>
                <a:off x="6379998" y="2483492"/>
                <a:ext cx="161640" cy="111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E4C452-EA33-6140-05A5-86DC6D21DEA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71358" y="2474852"/>
                  <a:ext cx="17928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9C6C82-D4A2-8FD8-0524-106709CDA550}"/>
              </a:ext>
            </a:extLst>
          </p:cNvPr>
          <p:cNvGrpSpPr/>
          <p:nvPr/>
        </p:nvGrpSpPr>
        <p:grpSpPr>
          <a:xfrm>
            <a:off x="6818838" y="2456492"/>
            <a:ext cx="543600" cy="131400"/>
            <a:chOff x="6818838" y="2456492"/>
            <a:chExt cx="54360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953529A-EA7C-5FAC-A642-8793FFEFFA4D}"/>
                    </a:ext>
                  </a:extLst>
                </p14:cNvPr>
                <p14:cNvContentPartPr/>
                <p14:nvPr/>
              </p14:nvContentPartPr>
              <p14:xfrm>
                <a:off x="6818838" y="2471252"/>
                <a:ext cx="85320" cy="110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953529A-EA7C-5FAC-A642-8793FFEFFA4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0198" y="2462252"/>
                  <a:ext cx="102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8BE37EC-1E79-46A6-FFC7-8A2F2729DBCB}"/>
                    </a:ext>
                  </a:extLst>
                </p14:cNvPr>
                <p14:cNvContentPartPr/>
                <p14:nvPr/>
              </p14:nvContentPartPr>
              <p14:xfrm>
                <a:off x="6951318" y="2482412"/>
                <a:ext cx="189360" cy="104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8BE37EC-1E79-46A6-FFC7-8A2F2729DBC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42678" y="2473412"/>
                  <a:ext cx="207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7F66ECD-E787-9714-188F-00FB61718B6F}"/>
                    </a:ext>
                  </a:extLst>
                </p14:cNvPr>
                <p14:cNvContentPartPr/>
                <p14:nvPr/>
              </p14:nvContentPartPr>
              <p14:xfrm>
                <a:off x="7065078" y="2459372"/>
                <a:ext cx="97920" cy="43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7F66ECD-E787-9714-188F-00FB61718B6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056078" y="2450372"/>
                  <a:ext cx="1155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56B45DF-20D2-E96E-046C-956FE7B13631}"/>
                    </a:ext>
                  </a:extLst>
                </p14:cNvPr>
                <p14:cNvContentPartPr/>
                <p14:nvPr/>
              </p14:nvContentPartPr>
              <p14:xfrm>
                <a:off x="7231758" y="2497892"/>
                <a:ext cx="15480" cy="90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56B45DF-20D2-E96E-046C-956FE7B1363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22758" y="2489252"/>
                  <a:ext cx="33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A1BE9B7-1337-4CD5-42C9-31B895FD29CE}"/>
                    </a:ext>
                  </a:extLst>
                </p14:cNvPr>
                <p14:cNvContentPartPr/>
                <p14:nvPr/>
              </p14:nvContentPartPr>
              <p14:xfrm>
                <a:off x="7235718" y="2456492"/>
                <a:ext cx="126720" cy="118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A1BE9B7-1337-4CD5-42C9-31B895FD29C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27078" y="2447492"/>
                  <a:ext cx="14436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E933AC-CC45-0904-77E0-60C98214291D}"/>
              </a:ext>
            </a:extLst>
          </p:cNvPr>
          <p:cNvGrpSpPr/>
          <p:nvPr/>
        </p:nvGrpSpPr>
        <p:grpSpPr>
          <a:xfrm>
            <a:off x="9461531" y="1066632"/>
            <a:ext cx="192600" cy="133920"/>
            <a:chOff x="9461531" y="1066632"/>
            <a:chExt cx="19260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7A39557-C831-1A18-6E06-345476BB5CD7}"/>
                    </a:ext>
                  </a:extLst>
                </p14:cNvPr>
                <p14:cNvContentPartPr/>
                <p14:nvPr/>
              </p14:nvContentPartPr>
              <p14:xfrm>
                <a:off x="9461531" y="1094712"/>
                <a:ext cx="10800" cy="94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7A39557-C831-1A18-6E06-345476BB5CD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452891" y="1086072"/>
                  <a:ext cx="28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B6D6853-0372-E2C8-7DED-374DB85C8984}"/>
                    </a:ext>
                  </a:extLst>
                </p14:cNvPr>
                <p14:cNvContentPartPr/>
                <p14:nvPr/>
              </p14:nvContentPartPr>
              <p14:xfrm>
                <a:off x="9585731" y="1099392"/>
                <a:ext cx="6120" cy="101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B6D6853-0372-E2C8-7DED-374DB85C898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576731" y="1090752"/>
                  <a:ext cx="23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E78ACC8-243F-9618-26F9-40637B79F7B5}"/>
                    </a:ext>
                  </a:extLst>
                </p14:cNvPr>
                <p14:cNvContentPartPr/>
                <p14:nvPr/>
              </p14:nvContentPartPr>
              <p14:xfrm>
                <a:off x="9562331" y="1066632"/>
                <a:ext cx="91800" cy="85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E78ACC8-243F-9618-26F9-40637B79F7B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553331" y="1057992"/>
                  <a:ext cx="10944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42D23C5-2265-6AC5-632B-D52D638C0BC2}"/>
              </a:ext>
            </a:extLst>
          </p:cNvPr>
          <p:cNvGrpSpPr/>
          <p:nvPr/>
        </p:nvGrpSpPr>
        <p:grpSpPr>
          <a:xfrm>
            <a:off x="10136171" y="1001832"/>
            <a:ext cx="1461240" cy="186840"/>
            <a:chOff x="10136171" y="1001832"/>
            <a:chExt cx="146124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28BA835-D769-42EA-995F-09AC231ECFB6}"/>
                    </a:ext>
                  </a:extLst>
                </p14:cNvPr>
                <p14:cNvContentPartPr/>
                <p14:nvPr/>
              </p14:nvContentPartPr>
              <p14:xfrm>
                <a:off x="10136171" y="1073112"/>
                <a:ext cx="108720" cy="115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28BA835-D769-42EA-995F-09AC231ECFB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27531" y="1064112"/>
                  <a:ext cx="126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139D0C5-D0FA-85D8-A4CA-B1B3DD94DEE3}"/>
                    </a:ext>
                  </a:extLst>
                </p14:cNvPr>
                <p14:cNvContentPartPr/>
                <p14:nvPr/>
              </p14:nvContentPartPr>
              <p14:xfrm>
                <a:off x="10304291" y="1072032"/>
                <a:ext cx="115200" cy="102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139D0C5-D0FA-85D8-A4CA-B1B3DD94DEE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295291" y="1063032"/>
                  <a:ext cx="132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CCBBC07-C72A-F49E-C297-932C85FEC931}"/>
                    </a:ext>
                  </a:extLst>
                </p14:cNvPr>
                <p14:cNvContentPartPr/>
                <p14:nvPr/>
              </p14:nvContentPartPr>
              <p14:xfrm>
                <a:off x="10462331" y="1016232"/>
                <a:ext cx="120240" cy="168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CCBBC07-C72A-F49E-C297-932C85FEC9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453331" y="1007592"/>
                  <a:ext cx="137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E5B4B61-2C60-8B56-9368-68497F767280}"/>
                    </a:ext>
                  </a:extLst>
                </p14:cNvPr>
                <p14:cNvContentPartPr/>
                <p14:nvPr/>
              </p14:nvContentPartPr>
              <p14:xfrm>
                <a:off x="10589771" y="1100472"/>
                <a:ext cx="91080" cy="87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E5B4B61-2C60-8B56-9368-68497F76728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580771" y="1091832"/>
                  <a:ext cx="108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954F1BF-C367-9222-483B-3829914B2241}"/>
                    </a:ext>
                  </a:extLst>
                </p14:cNvPr>
                <p14:cNvContentPartPr/>
                <p14:nvPr/>
              </p14:nvContentPartPr>
              <p14:xfrm>
                <a:off x="10609211" y="1045752"/>
                <a:ext cx="92160" cy="59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954F1BF-C367-9222-483B-3829914B224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600211" y="1036752"/>
                  <a:ext cx="109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CDB726D-3924-B0B0-515B-67D23DC78290}"/>
                    </a:ext>
                  </a:extLst>
                </p14:cNvPr>
                <p14:cNvContentPartPr/>
                <p14:nvPr/>
              </p14:nvContentPartPr>
              <p14:xfrm>
                <a:off x="10723691" y="1069152"/>
                <a:ext cx="399600" cy="96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CDB726D-3924-B0B0-515B-67D23DC7829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715051" y="1060152"/>
                  <a:ext cx="4172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C1E4D5C-9163-1280-D5DD-5874BA6A5919}"/>
                    </a:ext>
                  </a:extLst>
                </p14:cNvPr>
                <p14:cNvContentPartPr/>
                <p14:nvPr/>
              </p14:nvContentPartPr>
              <p14:xfrm>
                <a:off x="11145971" y="1062672"/>
                <a:ext cx="245160" cy="108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C1E4D5C-9163-1280-D5DD-5874BA6A591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136971" y="1053672"/>
                  <a:ext cx="262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FBCB0C9-CEBE-C5AF-55D0-238D264EC0E1}"/>
                    </a:ext>
                  </a:extLst>
                </p14:cNvPr>
                <p14:cNvContentPartPr/>
                <p14:nvPr/>
              </p14:nvContentPartPr>
              <p14:xfrm>
                <a:off x="11272691" y="1001832"/>
                <a:ext cx="114840" cy="86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FBCB0C9-CEBE-C5AF-55D0-238D264EC0E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263691" y="993192"/>
                  <a:ext cx="132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BD1BA5C-ECCC-45BD-EF32-EE7F548096AE}"/>
                    </a:ext>
                  </a:extLst>
                </p14:cNvPr>
                <p14:cNvContentPartPr/>
                <p14:nvPr/>
              </p14:nvContentPartPr>
              <p14:xfrm>
                <a:off x="11445491" y="1016952"/>
                <a:ext cx="151920" cy="136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BD1BA5C-ECCC-45BD-EF32-EE7F548096A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436491" y="1008312"/>
                  <a:ext cx="16956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293003D-3A0C-C883-D816-69C8AB04C564}"/>
              </a:ext>
            </a:extLst>
          </p:cNvPr>
          <p:cNvGrpSpPr/>
          <p:nvPr/>
        </p:nvGrpSpPr>
        <p:grpSpPr>
          <a:xfrm>
            <a:off x="9475211" y="1434552"/>
            <a:ext cx="320760" cy="190440"/>
            <a:chOff x="9475211" y="1434552"/>
            <a:chExt cx="32076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6C30DAB-EA5F-875D-1468-241B3E700305}"/>
                    </a:ext>
                  </a:extLst>
                </p14:cNvPr>
                <p14:cNvContentPartPr/>
                <p14:nvPr/>
              </p14:nvContentPartPr>
              <p14:xfrm>
                <a:off x="9475211" y="1495392"/>
                <a:ext cx="140760" cy="11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6C30DAB-EA5F-875D-1468-241B3E70030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466211" y="1486752"/>
                  <a:ext cx="158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B88FDFE-D2C8-22EE-42A1-45A3CE1BFCAF}"/>
                    </a:ext>
                  </a:extLst>
                </p14:cNvPr>
                <p14:cNvContentPartPr/>
                <p14:nvPr/>
              </p14:nvContentPartPr>
              <p14:xfrm>
                <a:off x="9477011" y="1548312"/>
                <a:ext cx="157680" cy="6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B88FDFE-D2C8-22EE-42A1-45A3CE1BFCA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68011" y="1539312"/>
                  <a:ext cx="1753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32A2855-3697-4BDC-74FE-F56249952023}"/>
                    </a:ext>
                  </a:extLst>
                </p14:cNvPr>
                <p14:cNvContentPartPr/>
                <p14:nvPr/>
              </p14:nvContentPartPr>
              <p14:xfrm>
                <a:off x="9655931" y="1434552"/>
                <a:ext cx="140040" cy="190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32A2855-3697-4BDC-74FE-F5624995202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646931" y="1425912"/>
                  <a:ext cx="15768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4F39B41-B3CA-D486-F9E8-F744241A10E8}"/>
              </a:ext>
            </a:extLst>
          </p:cNvPr>
          <p:cNvGrpSpPr/>
          <p:nvPr/>
        </p:nvGrpSpPr>
        <p:grpSpPr>
          <a:xfrm>
            <a:off x="10042211" y="1416552"/>
            <a:ext cx="753840" cy="162000"/>
            <a:chOff x="10042211" y="1416552"/>
            <a:chExt cx="75384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9880EB6-2BD1-C108-8ABF-5C2EF93299FA}"/>
                    </a:ext>
                  </a:extLst>
                </p14:cNvPr>
                <p14:cNvContentPartPr/>
                <p14:nvPr/>
              </p14:nvContentPartPr>
              <p14:xfrm>
                <a:off x="10042211" y="1422672"/>
                <a:ext cx="14760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9880EB6-2BD1-C108-8ABF-5C2EF93299F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033211" y="1414032"/>
                  <a:ext cx="165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53A8266-4700-D8B5-9624-EBA2F82FF944}"/>
                    </a:ext>
                  </a:extLst>
                </p14:cNvPr>
                <p14:cNvContentPartPr/>
                <p14:nvPr/>
              </p14:nvContentPartPr>
              <p14:xfrm>
                <a:off x="10070291" y="1523472"/>
                <a:ext cx="130680" cy="15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53A8266-4700-D8B5-9624-EBA2F82FF94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061291" y="1514832"/>
                  <a:ext cx="1483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B9C01E2-EA46-6D5B-9CDE-27741420EF63}"/>
                    </a:ext>
                  </a:extLst>
                </p14:cNvPr>
                <p14:cNvContentPartPr/>
                <p14:nvPr/>
              </p14:nvContentPartPr>
              <p14:xfrm>
                <a:off x="10240931" y="1446072"/>
                <a:ext cx="120240" cy="92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B9C01E2-EA46-6D5B-9CDE-27741420EF6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232291" y="1437432"/>
                  <a:ext cx="137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4ECC492-8B66-2B81-DFEE-8C30F9D3A266}"/>
                    </a:ext>
                  </a:extLst>
                </p14:cNvPr>
                <p14:cNvContentPartPr/>
                <p14:nvPr/>
              </p14:nvContentPartPr>
              <p14:xfrm>
                <a:off x="10390331" y="1419432"/>
                <a:ext cx="232200" cy="151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4ECC492-8B66-2B81-DFEE-8C30F9D3A26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381331" y="1410432"/>
                  <a:ext cx="249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0AB8A94-5150-F2FF-AAC9-CAEFECD31AF0}"/>
                    </a:ext>
                  </a:extLst>
                </p14:cNvPr>
                <p14:cNvContentPartPr/>
                <p14:nvPr/>
              </p14:nvContentPartPr>
              <p14:xfrm>
                <a:off x="10527851" y="1416552"/>
                <a:ext cx="268200" cy="134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0AB8A94-5150-F2FF-AAC9-CAEFECD31AF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518851" y="1407912"/>
                  <a:ext cx="28584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92C776-2B23-810F-112C-DEBA2809479D}"/>
              </a:ext>
            </a:extLst>
          </p:cNvPr>
          <p:cNvGrpSpPr/>
          <p:nvPr/>
        </p:nvGrpSpPr>
        <p:grpSpPr>
          <a:xfrm>
            <a:off x="11043371" y="1395672"/>
            <a:ext cx="396000" cy="222480"/>
            <a:chOff x="11043371" y="1395672"/>
            <a:chExt cx="39600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DFDFFD1-FB6A-2E52-4265-A1CDAE3251BF}"/>
                    </a:ext>
                  </a:extLst>
                </p14:cNvPr>
                <p14:cNvContentPartPr/>
                <p14:nvPr/>
              </p14:nvContentPartPr>
              <p14:xfrm>
                <a:off x="11043371" y="1395672"/>
                <a:ext cx="291240" cy="212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DFDFFD1-FB6A-2E52-4265-A1CDAE3251B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034371" y="1386672"/>
                  <a:ext cx="3088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BCD9D03-3369-31C6-2D53-0799EC5C163E}"/>
                    </a:ext>
                  </a:extLst>
                </p14:cNvPr>
                <p14:cNvContentPartPr/>
                <p14:nvPr/>
              </p14:nvContentPartPr>
              <p14:xfrm>
                <a:off x="11179091" y="1453272"/>
                <a:ext cx="183600" cy="164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BCD9D03-3369-31C6-2D53-0799EC5C163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70091" y="1444632"/>
                  <a:ext cx="201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BF453D1-D092-381A-6E2A-7CB4612B8DF0}"/>
                    </a:ext>
                  </a:extLst>
                </p14:cNvPr>
                <p14:cNvContentPartPr/>
                <p14:nvPr/>
              </p14:nvContentPartPr>
              <p14:xfrm>
                <a:off x="11120051" y="1431672"/>
                <a:ext cx="319320" cy="51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BF453D1-D092-381A-6E2A-7CB4612B8DF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111051" y="1423032"/>
                  <a:ext cx="336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019F9F6-0CD4-27CE-405B-BDB7452030AC}"/>
                    </a:ext>
                  </a:extLst>
                </p14:cNvPr>
                <p14:cNvContentPartPr/>
                <p14:nvPr/>
              </p14:nvContentPartPr>
              <p14:xfrm>
                <a:off x="11092331" y="1542192"/>
                <a:ext cx="289440" cy="15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019F9F6-0CD4-27CE-405B-BDB7452030A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083691" y="1533552"/>
                  <a:ext cx="30708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7B3208F-C468-F466-9C83-EAD7655A7D8C}"/>
              </a:ext>
            </a:extLst>
          </p:cNvPr>
          <p:cNvGrpSpPr/>
          <p:nvPr/>
        </p:nvGrpSpPr>
        <p:grpSpPr>
          <a:xfrm>
            <a:off x="10205291" y="1703832"/>
            <a:ext cx="1236240" cy="189000"/>
            <a:chOff x="10205291" y="1703832"/>
            <a:chExt cx="123624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A6A9184-2CE8-4E77-E0AB-400B052408D6}"/>
                    </a:ext>
                  </a:extLst>
                </p14:cNvPr>
                <p14:cNvContentPartPr/>
                <p14:nvPr/>
              </p14:nvContentPartPr>
              <p14:xfrm>
                <a:off x="10205291" y="1767192"/>
                <a:ext cx="175320" cy="124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A6A9184-2CE8-4E77-E0AB-400B052408D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196651" y="1758192"/>
                  <a:ext cx="192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1F297B6-3CF2-FDAF-A600-95B58F6A1171}"/>
                    </a:ext>
                  </a:extLst>
                </p14:cNvPr>
                <p14:cNvContentPartPr/>
                <p14:nvPr/>
              </p14:nvContentPartPr>
              <p14:xfrm>
                <a:off x="10250291" y="1839192"/>
                <a:ext cx="102240" cy="4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1F297B6-3CF2-FDAF-A600-95B58F6A117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241651" y="1830192"/>
                  <a:ext cx="1198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A9C1F02-A11E-7D36-7270-04BB2A11F5F9}"/>
                    </a:ext>
                  </a:extLst>
                </p14:cNvPr>
                <p14:cNvContentPartPr/>
                <p14:nvPr/>
              </p14:nvContentPartPr>
              <p14:xfrm>
                <a:off x="10392491" y="1769712"/>
                <a:ext cx="130680" cy="104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A9C1F02-A11E-7D36-7270-04BB2A11F5F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383851" y="1761072"/>
                  <a:ext cx="148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1FA6B8B-BA8A-AE6B-B8D8-3D163C91EEA7}"/>
                    </a:ext>
                  </a:extLst>
                </p14:cNvPr>
                <p14:cNvContentPartPr/>
                <p14:nvPr/>
              </p14:nvContentPartPr>
              <p14:xfrm>
                <a:off x="10591211" y="1771152"/>
                <a:ext cx="106920" cy="119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1FA6B8B-BA8A-AE6B-B8D8-3D163C91EEA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582211" y="1762152"/>
                  <a:ext cx="124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FC88C42-B262-D7DA-F1A9-706329914342}"/>
                    </a:ext>
                  </a:extLst>
                </p14:cNvPr>
                <p14:cNvContentPartPr/>
                <p14:nvPr/>
              </p14:nvContentPartPr>
              <p14:xfrm>
                <a:off x="10779491" y="1770432"/>
                <a:ext cx="22680" cy="77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FC88C42-B262-D7DA-F1A9-70632991434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770491" y="1761792"/>
                  <a:ext cx="403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B78B0ED-435A-DEA4-A28D-28F2911618C2}"/>
                    </a:ext>
                  </a:extLst>
                </p14:cNvPr>
                <p14:cNvContentPartPr/>
                <p14:nvPr/>
              </p14:nvContentPartPr>
              <p14:xfrm>
                <a:off x="10579331" y="1774752"/>
                <a:ext cx="110520" cy="18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B78B0ED-435A-DEA4-A28D-28F2911618C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570331" y="1765752"/>
                  <a:ext cx="128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9743585-4149-9E7B-E8F9-848C6DC19857}"/>
                    </a:ext>
                  </a:extLst>
                </p14:cNvPr>
                <p14:cNvContentPartPr/>
                <p14:nvPr/>
              </p14:nvContentPartPr>
              <p14:xfrm>
                <a:off x="10870211" y="1777992"/>
                <a:ext cx="275040" cy="113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9743585-4149-9E7B-E8F9-848C6DC1985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861571" y="1769352"/>
                  <a:ext cx="292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E33AA99-10BF-2247-F0B3-B2E087BCF212}"/>
                    </a:ext>
                  </a:extLst>
                </p14:cNvPr>
                <p14:cNvContentPartPr/>
                <p14:nvPr/>
              </p14:nvContentPartPr>
              <p14:xfrm>
                <a:off x="11014571" y="1834512"/>
                <a:ext cx="293400" cy="58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E33AA99-10BF-2247-F0B3-B2E087BCF21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005931" y="1825512"/>
                  <a:ext cx="3110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AD80A5-9054-6918-A7BF-84BDA88646A9}"/>
                    </a:ext>
                  </a:extLst>
                </p14:cNvPr>
                <p14:cNvContentPartPr/>
                <p14:nvPr/>
              </p14:nvContentPartPr>
              <p14:xfrm>
                <a:off x="11220851" y="1766472"/>
                <a:ext cx="120600" cy="57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AD80A5-9054-6918-A7BF-84BDA88646A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211851" y="1757472"/>
                  <a:ext cx="138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DB7AFBE-8887-6534-7D9B-0D8299A34044}"/>
                    </a:ext>
                  </a:extLst>
                </p14:cNvPr>
                <p14:cNvContentPartPr/>
                <p14:nvPr/>
              </p14:nvContentPartPr>
              <p14:xfrm>
                <a:off x="11371691" y="1703832"/>
                <a:ext cx="69840" cy="52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DB7AFBE-8887-6534-7D9B-0D8299A3404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362691" y="1695192"/>
                  <a:ext cx="8748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CF845D7-5548-6611-4136-08EDC3956B3F}"/>
              </a:ext>
            </a:extLst>
          </p:cNvPr>
          <p:cNvGrpSpPr/>
          <p:nvPr/>
        </p:nvGrpSpPr>
        <p:grpSpPr>
          <a:xfrm>
            <a:off x="11709011" y="1640832"/>
            <a:ext cx="162000" cy="269640"/>
            <a:chOff x="11709011" y="1640832"/>
            <a:chExt cx="16200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8A5A960-5C5E-2C63-0259-2A2D99C00444}"/>
                    </a:ext>
                  </a:extLst>
                </p14:cNvPr>
                <p14:cNvContentPartPr/>
                <p14:nvPr/>
              </p14:nvContentPartPr>
              <p14:xfrm>
                <a:off x="11709011" y="1713552"/>
                <a:ext cx="162000" cy="172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8A5A960-5C5E-2C63-0259-2A2D99C0044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700371" y="1704552"/>
                  <a:ext cx="179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77A6064-A837-296B-9BE5-91D61BE3980B}"/>
                    </a:ext>
                  </a:extLst>
                </p14:cNvPr>
                <p14:cNvContentPartPr/>
                <p14:nvPr/>
              </p14:nvContentPartPr>
              <p14:xfrm>
                <a:off x="11774171" y="1640832"/>
                <a:ext cx="43560" cy="269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77A6064-A837-296B-9BE5-91D61BE3980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765171" y="1631832"/>
                  <a:ext cx="6120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D52D8D5-BEF3-DA2A-7E54-79D382CC58B3}"/>
              </a:ext>
            </a:extLst>
          </p:cNvPr>
          <p:cNvGrpSpPr/>
          <p:nvPr/>
        </p:nvGrpSpPr>
        <p:grpSpPr>
          <a:xfrm>
            <a:off x="10162091" y="516552"/>
            <a:ext cx="614160" cy="246240"/>
            <a:chOff x="10162091" y="516552"/>
            <a:chExt cx="61416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9E647DE-90F6-C596-B711-E1913AE5417E}"/>
                    </a:ext>
                  </a:extLst>
                </p14:cNvPr>
                <p14:cNvContentPartPr/>
                <p14:nvPr/>
              </p14:nvContentPartPr>
              <p14:xfrm>
                <a:off x="10210331" y="582072"/>
                <a:ext cx="248040" cy="115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9E647DE-90F6-C596-B711-E1913AE5417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201331" y="573432"/>
                  <a:ext cx="265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2F0601A-062C-A183-B9A9-3F43EFA38F51}"/>
                    </a:ext>
                  </a:extLst>
                </p14:cNvPr>
                <p14:cNvContentPartPr/>
                <p14:nvPr/>
              </p14:nvContentPartPr>
              <p14:xfrm>
                <a:off x="10446851" y="516552"/>
                <a:ext cx="178920" cy="140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2F0601A-062C-A183-B9A9-3F43EFA38F5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438211" y="507912"/>
                  <a:ext cx="196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71232B0-1235-25BD-E021-3510FFC8B758}"/>
                    </a:ext>
                  </a:extLst>
                </p14:cNvPr>
                <p14:cNvContentPartPr/>
                <p14:nvPr/>
              </p14:nvContentPartPr>
              <p14:xfrm>
                <a:off x="10586891" y="529872"/>
                <a:ext cx="131400" cy="104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71232B0-1235-25BD-E021-3510FFC8B75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578251" y="520872"/>
                  <a:ext cx="149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6C6183F-F242-93C7-A0F6-AE54417969D6}"/>
                    </a:ext>
                  </a:extLst>
                </p14:cNvPr>
                <p14:cNvContentPartPr/>
                <p14:nvPr/>
              </p14:nvContentPartPr>
              <p14:xfrm>
                <a:off x="10162091" y="726072"/>
                <a:ext cx="614160" cy="36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6C6183F-F242-93C7-A0F6-AE54417969D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153091" y="717432"/>
                  <a:ext cx="631800" cy="54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08511A22-7A89-88CF-E1E5-8F97CE575A3F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247" y="2022497"/>
            <a:ext cx="2552921" cy="145554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CE54470-C2B4-3955-181D-4FDCDD33221F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32" y="4630530"/>
            <a:ext cx="4252167" cy="1871288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1051AFD8-05DE-DA11-82D8-E5D3EF2D5F1C}"/>
              </a:ext>
            </a:extLst>
          </p:cNvPr>
          <p:cNvGrpSpPr/>
          <p:nvPr/>
        </p:nvGrpSpPr>
        <p:grpSpPr>
          <a:xfrm>
            <a:off x="5734878" y="4665092"/>
            <a:ext cx="450360" cy="308160"/>
            <a:chOff x="5734878" y="4665092"/>
            <a:chExt cx="45036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165BD4B-87A3-8116-4FB8-6B713333E217}"/>
                    </a:ext>
                  </a:extLst>
                </p14:cNvPr>
                <p14:cNvContentPartPr/>
                <p14:nvPr/>
              </p14:nvContentPartPr>
              <p14:xfrm>
                <a:off x="5815158" y="4775612"/>
                <a:ext cx="119160" cy="135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165BD4B-87A3-8116-4FB8-6B713333E21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806158" y="4766612"/>
                  <a:ext cx="136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11697B6-414C-EAFA-417C-D6E0E6830F54}"/>
                    </a:ext>
                  </a:extLst>
                </p14:cNvPr>
                <p14:cNvContentPartPr/>
                <p14:nvPr/>
              </p14:nvContentPartPr>
              <p14:xfrm>
                <a:off x="5970318" y="4775612"/>
                <a:ext cx="82800" cy="119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11697B6-414C-EAFA-417C-D6E0E6830F5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961678" y="4766972"/>
                  <a:ext cx="100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3BD8EC7-8074-72B2-C1D5-A5CC3EBDE995}"/>
                    </a:ext>
                  </a:extLst>
                </p14:cNvPr>
                <p14:cNvContentPartPr/>
                <p14:nvPr/>
              </p14:nvContentPartPr>
              <p14:xfrm>
                <a:off x="5734878" y="4665092"/>
                <a:ext cx="450360" cy="308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3BD8EC7-8074-72B2-C1D5-A5CC3EBDE99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726238" y="4656452"/>
                  <a:ext cx="468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5AACF3B-E4FD-0575-344E-48957AA26ECC}"/>
              </a:ext>
            </a:extLst>
          </p:cNvPr>
          <p:cNvGrpSpPr/>
          <p:nvPr/>
        </p:nvGrpSpPr>
        <p:grpSpPr>
          <a:xfrm>
            <a:off x="5693838" y="3020972"/>
            <a:ext cx="174240" cy="85680"/>
            <a:chOff x="5693838" y="3020972"/>
            <a:chExt cx="174240" cy="8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6532D4F-0AAA-0C84-740A-D8658BF5CD49}"/>
                    </a:ext>
                  </a:extLst>
                </p14:cNvPr>
                <p14:cNvContentPartPr/>
                <p14:nvPr/>
              </p14:nvContentPartPr>
              <p14:xfrm>
                <a:off x="5718678" y="3020972"/>
                <a:ext cx="134280" cy="12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6532D4F-0AAA-0C84-740A-D8658BF5CD4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709678" y="3012332"/>
                  <a:ext cx="151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F2FA70C-B32A-CA2F-FAC5-8496EBABF58C}"/>
                    </a:ext>
                  </a:extLst>
                </p14:cNvPr>
                <p14:cNvContentPartPr/>
                <p14:nvPr/>
              </p14:nvContentPartPr>
              <p14:xfrm>
                <a:off x="5693838" y="3088292"/>
                <a:ext cx="174240" cy="18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F2FA70C-B32A-CA2F-FAC5-8496EBABF58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685198" y="3079652"/>
                  <a:ext cx="19188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F7DFA4D-A3C5-6B1F-3488-CCB18B56F3C1}"/>
              </a:ext>
            </a:extLst>
          </p:cNvPr>
          <p:cNvGrpSpPr/>
          <p:nvPr/>
        </p:nvGrpSpPr>
        <p:grpSpPr>
          <a:xfrm>
            <a:off x="6051678" y="2925212"/>
            <a:ext cx="713160" cy="194400"/>
            <a:chOff x="6051678" y="2925212"/>
            <a:chExt cx="71316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93F0914-89FF-246E-B37A-BAF6A70FD6CD}"/>
                    </a:ext>
                  </a:extLst>
                </p14:cNvPr>
                <p14:cNvContentPartPr/>
                <p14:nvPr/>
              </p14:nvContentPartPr>
              <p14:xfrm>
                <a:off x="6051678" y="2984252"/>
                <a:ext cx="100080" cy="135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93F0914-89FF-246E-B37A-BAF6A70FD6C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042678" y="2975612"/>
                  <a:ext cx="117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50FAAE5-CFB3-561E-44E1-25FF61D10C0F}"/>
                    </a:ext>
                  </a:extLst>
                </p14:cNvPr>
                <p14:cNvContentPartPr/>
                <p14:nvPr/>
              </p14:nvContentPartPr>
              <p14:xfrm>
                <a:off x="6169038" y="2988212"/>
                <a:ext cx="133920" cy="130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50FAAE5-CFB3-561E-44E1-25FF61D10C0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160398" y="2979572"/>
                  <a:ext cx="151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D7AE948-C730-3701-1694-C5384D7A1563}"/>
                    </a:ext>
                  </a:extLst>
                </p14:cNvPr>
                <p14:cNvContentPartPr/>
                <p14:nvPr/>
              </p14:nvContentPartPr>
              <p14:xfrm>
                <a:off x="6328518" y="2951492"/>
                <a:ext cx="66600" cy="144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D7AE948-C730-3701-1694-C5384D7A156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319518" y="2942492"/>
                  <a:ext cx="84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B851C7C-CA08-8F97-166E-92D4C7361079}"/>
                    </a:ext>
                  </a:extLst>
                </p14:cNvPr>
                <p14:cNvContentPartPr/>
                <p14:nvPr/>
              </p14:nvContentPartPr>
              <p14:xfrm>
                <a:off x="6440478" y="3017732"/>
                <a:ext cx="99720" cy="69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B851C7C-CA08-8F97-166E-92D4C736107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431838" y="3008732"/>
                  <a:ext cx="117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78ED6FD-CCDF-0949-2C99-C3B53CC6AE03}"/>
                    </a:ext>
                  </a:extLst>
                </p14:cNvPr>
                <p14:cNvContentPartPr/>
                <p14:nvPr/>
              </p14:nvContentPartPr>
              <p14:xfrm>
                <a:off x="6436878" y="2925212"/>
                <a:ext cx="101520" cy="72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78ED6FD-CCDF-0949-2C99-C3B53CC6AE0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428238" y="2916212"/>
                  <a:ext cx="119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969A3CB-7B5A-A0E0-5940-F28C29EE00A5}"/>
                    </a:ext>
                  </a:extLst>
                </p14:cNvPr>
                <p14:cNvContentPartPr/>
                <p14:nvPr/>
              </p14:nvContentPartPr>
              <p14:xfrm>
                <a:off x="6596718" y="2947892"/>
                <a:ext cx="168120" cy="118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969A3CB-7B5A-A0E0-5940-F28C29EE00A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588078" y="2939252"/>
                  <a:ext cx="18576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9D93318-A24B-B862-6C28-CCF4C5645C5B}"/>
              </a:ext>
            </a:extLst>
          </p:cNvPr>
          <p:cNvGrpSpPr/>
          <p:nvPr/>
        </p:nvGrpSpPr>
        <p:grpSpPr>
          <a:xfrm>
            <a:off x="6956718" y="2918012"/>
            <a:ext cx="510840" cy="168120"/>
            <a:chOff x="6956718" y="2918012"/>
            <a:chExt cx="51084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31ACE94-44DE-33C1-8663-73E24722B6F0}"/>
                    </a:ext>
                  </a:extLst>
                </p14:cNvPr>
                <p14:cNvContentPartPr/>
                <p14:nvPr/>
              </p14:nvContentPartPr>
              <p14:xfrm>
                <a:off x="6956718" y="2947892"/>
                <a:ext cx="127440" cy="115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31ACE94-44DE-33C1-8663-73E24722B6F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947718" y="2939252"/>
                  <a:ext cx="145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16D791A-58A3-3192-F352-DA53014520C4}"/>
                    </a:ext>
                  </a:extLst>
                </p14:cNvPr>
                <p14:cNvContentPartPr/>
                <p14:nvPr/>
              </p14:nvContentPartPr>
              <p14:xfrm>
                <a:off x="7118718" y="2953292"/>
                <a:ext cx="199440" cy="132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16D791A-58A3-3192-F352-DA53014520C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109718" y="2944292"/>
                  <a:ext cx="217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01E9555-BB56-FF50-532F-7C8CFF1748A9}"/>
                    </a:ext>
                  </a:extLst>
                </p14:cNvPr>
                <p14:cNvContentPartPr/>
                <p14:nvPr/>
              </p14:nvContentPartPr>
              <p14:xfrm>
                <a:off x="7210518" y="2928092"/>
                <a:ext cx="105120" cy="67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01E9555-BB56-FF50-532F-7C8CFF1748A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201878" y="2919092"/>
                  <a:ext cx="122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2919908-96DC-46D4-9DCD-323A24C88CCD}"/>
                    </a:ext>
                  </a:extLst>
                </p14:cNvPr>
                <p14:cNvContentPartPr/>
                <p14:nvPr/>
              </p14:nvContentPartPr>
              <p14:xfrm>
                <a:off x="7360638" y="2918012"/>
                <a:ext cx="106920" cy="127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2919908-96DC-46D4-9DCD-323A24C88CC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351638" y="2909012"/>
                  <a:ext cx="12456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1409843-DC65-0D9E-3824-D8DE9B6C2E15}"/>
              </a:ext>
            </a:extLst>
          </p:cNvPr>
          <p:cNvGrpSpPr/>
          <p:nvPr/>
        </p:nvGrpSpPr>
        <p:grpSpPr>
          <a:xfrm>
            <a:off x="7733958" y="2909012"/>
            <a:ext cx="351360" cy="145800"/>
            <a:chOff x="7733958" y="2909012"/>
            <a:chExt cx="35136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4A885E7-26B0-4E72-20FD-7EDA9348BB95}"/>
                    </a:ext>
                  </a:extLst>
                </p14:cNvPr>
                <p14:cNvContentPartPr/>
                <p14:nvPr/>
              </p14:nvContentPartPr>
              <p14:xfrm>
                <a:off x="7944198" y="2934212"/>
                <a:ext cx="141120" cy="120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4A885E7-26B0-4E72-20FD-7EDA9348BB9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935198" y="2925212"/>
                  <a:ext cx="158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7B4F14D-C54F-7599-51EF-AA3B2DE9472C}"/>
                    </a:ext>
                  </a:extLst>
                </p14:cNvPr>
                <p14:cNvContentPartPr/>
                <p14:nvPr/>
              </p14:nvContentPartPr>
              <p14:xfrm>
                <a:off x="7733958" y="2909012"/>
                <a:ext cx="154800" cy="131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7B4F14D-C54F-7599-51EF-AA3B2DE9472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724958" y="2900372"/>
                  <a:ext cx="17244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1198721-F5E6-5449-CACD-56E9211A9E2D}"/>
              </a:ext>
            </a:extLst>
          </p:cNvPr>
          <p:cNvGrpSpPr/>
          <p:nvPr/>
        </p:nvGrpSpPr>
        <p:grpSpPr>
          <a:xfrm>
            <a:off x="5706438" y="4130132"/>
            <a:ext cx="438120" cy="302040"/>
            <a:chOff x="5706438" y="4130132"/>
            <a:chExt cx="43812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B5400A7-FD87-B077-8A2A-AB71CD4D7AA3}"/>
                    </a:ext>
                  </a:extLst>
                </p14:cNvPr>
                <p14:cNvContentPartPr/>
                <p14:nvPr/>
              </p14:nvContentPartPr>
              <p14:xfrm>
                <a:off x="5840358" y="4241012"/>
                <a:ext cx="111240" cy="110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B5400A7-FD87-B077-8A2A-AB71CD4D7AA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831718" y="4232012"/>
                  <a:ext cx="128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7B51D86-9020-89ED-73B6-9B6E3BB61665}"/>
                    </a:ext>
                  </a:extLst>
                </p14:cNvPr>
                <p14:cNvContentPartPr/>
                <p14:nvPr/>
              </p14:nvContentPartPr>
              <p14:xfrm>
                <a:off x="5989758" y="4265132"/>
                <a:ext cx="74880" cy="88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7B51D86-9020-89ED-73B6-9B6E3BB6166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980758" y="4256132"/>
                  <a:ext cx="92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B965974-8AB3-004D-CBD2-96A8730A2AD8}"/>
                    </a:ext>
                  </a:extLst>
                </p14:cNvPr>
                <p14:cNvContentPartPr/>
                <p14:nvPr/>
              </p14:nvContentPartPr>
              <p14:xfrm>
                <a:off x="5706438" y="4130132"/>
                <a:ext cx="438120" cy="302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B965974-8AB3-004D-CBD2-96A8730A2AD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697438" y="4121492"/>
                  <a:ext cx="45576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01DAF0D-AE36-6983-FF65-CA3BC31EC9EB}"/>
              </a:ext>
            </a:extLst>
          </p:cNvPr>
          <p:cNvGrpSpPr/>
          <p:nvPr/>
        </p:nvGrpSpPr>
        <p:grpSpPr>
          <a:xfrm>
            <a:off x="6383238" y="4184132"/>
            <a:ext cx="911880" cy="165600"/>
            <a:chOff x="6383238" y="4184132"/>
            <a:chExt cx="91188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1551AE-55C3-35BD-5DD8-5CC8482FB4E4}"/>
                    </a:ext>
                  </a:extLst>
                </p14:cNvPr>
                <p14:cNvContentPartPr/>
                <p14:nvPr/>
              </p14:nvContentPartPr>
              <p14:xfrm>
                <a:off x="6383238" y="4210052"/>
                <a:ext cx="20880" cy="130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1551AE-55C3-35BD-5DD8-5CC8482FB4E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374598" y="4201052"/>
                  <a:ext cx="38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6F4ACDC-09EB-E0FB-E097-74F96E5CC2F7}"/>
                    </a:ext>
                  </a:extLst>
                </p14:cNvPr>
                <p14:cNvContentPartPr/>
                <p14:nvPr/>
              </p14:nvContentPartPr>
              <p14:xfrm>
                <a:off x="6444438" y="4241012"/>
                <a:ext cx="129240" cy="108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6F4ACDC-09EB-E0FB-E097-74F96E5CC2F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435798" y="4232012"/>
                  <a:ext cx="146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C750124-9775-CB4E-E8EA-CBA4F7219746}"/>
                    </a:ext>
                  </a:extLst>
                </p14:cNvPr>
                <p14:cNvContentPartPr/>
                <p14:nvPr/>
              </p14:nvContentPartPr>
              <p14:xfrm>
                <a:off x="6660078" y="4232012"/>
                <a:ext cx="70920" cy="96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C750124-9775-CB4E-E8EA-CBA4F721974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651078" y="4223372"/>
                  <a:ext cx="88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87FE9F2-BA23-1A7F-32B5-8C0ADC001DBC}"/>
                    </a:ext>
                  </a:extLst>
                </p14:cNvPr>
                <p14:cNvContentPartPr/>
                <p14:nvPr/>
              </p14:nvContentPartPr>
              <p14:xfrm>
                <a:off x="6740718" y="4184132"/>
                <a:ext cx="114480" cy="136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87FE9F2-BA23-1A7F-32B5-8C0ADC001DB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731718" y="4175492"/>
                  <a:ext cx="132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F08B968-42BE-A7FA-592E-5A608B34BBEF}"/>
                    </a:ext>
                  </a:extLst>
                </p14:cNvPr>
                <p14:cNvContentPartPr/>
                <p14:nvPr/>
              </p14:nvContentPartPr>
              <p14:xfrm>
                <a:off x="6852678" y="4214732"/>
                <a:ext cx="82800" cy="105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F08B968-42BE-A7FA-592E-5A608B34BBE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843678" y="4205732"/>
                  <a:ext cx="100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851E8F0-8247-1536-B08F-B99779318A42}"/>
                    </a:ext>
                  </a:extLst>
                </p14:cNvPr>
                <p14:cNvContentPartPr/>
                <p14:nvPr/>
              </p14:nvContentPartPr>
              <p14:xfrm>
                <a:off x="6966798" y="4232732"/>
                <a:ext cx="74160" cy="108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851E8F0-8247-1536-B08F-B99779318A4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957798" y="4224092"/>
                  <a:ext cx="91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F9680AA-8BEB-E96A-9200-32407977ED89}"/>
                    </a:ext>
                  </a:extLst>
                </p14:cNvPr>
                <p14:cNvContentPartPr/>
                <p14:nvPr/>
              </p14:nvContentPartPr>
              <p14:xfrm>
                <a:off x="7056798" y="4232732"/>
                <a:ext cx="225720" cy="114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F9680AA-8BEB-E96A-9200-32407977ED8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048158" y="4224092"/>
                  <a:ext cx="243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C83295B-2CA5-B292-7193-60044C064D3E}"/>
                    </a:ext>
                  </a:extLst>
                </p14:cNvPr>
                <p14:cNvContentPartPr/>
                <p14:nvPr/>
              </p14:nvContentPartPr>
              <p14:xfrm>
                <a:off x="7179558" y="4301852"/>
                <a:ext cx="115560" cy="15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C83295B-2CA5-B292-7193-60044C064D3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170918" y="4293212"/>
                  <a:ext cx="13320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3CB0BDE-6F79-0EA8-BDAD-4FA87FD6B0C5}"/>
              </a:ext>
            </a:extLst>
          </p:cNvPr>
          <p:cNvGrpSpPr/>
          <p:nvPr/>
        </p:nvGrpSpPr>
        <p:grpSpPr>
          <a:xfrm>
            <a:off x="7506078" y="4181972"/>
            <a:ext cx="1232280" cy="178200"/>
            <a:chOff x="7506078" y="4181972"/>
            <a:chExt cx="123228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F696C10-4B6A-76FC-A72B-409954244016}"/>
                    </a:ext>
                  </a:extLst>
                </p14:cNvPr>
                <p14:cNvContentPartPr/>
                <p14:nvPr/>
              </p14:nvContentPartPr>
              <p14:xfrm>
                <a:off x="7506078" y="4181972"/>
                <a:ext cx="108000" cy="177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F696C10-4B6A-76FC-A72B-40995424401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497438" y="4172972"/>
                  <a:ext cx="125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F2E2656-128F-6416-49A8-84CF7CFFBD4C}"/>
                    </a:ext>
                  </a:extLst>
                </p14:cNvPr>
                <p14:cNvContentPartPr/>
                <p14:nvPr/>
              </p14:nvContentPartPr>
              <p14:xfrm>
                <a:off x="7662678" y="4199972"/>
                <a:ext cx="241920" cy="160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F2E2656-128F-6416-49A8-84CF7CFFBD4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654038" y="4191332"/>
                  <a:ext cx="259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AF73D9E-3960-1E1F-A8A8-08FB6B5BBA69}"/>
                    </a:ext>
                  </a:extLst>
                </p14:cNvPr>
                <p14:cNvContentPartPr/>
                <p14:nvPr/>
              </p14:nvContentPartPr>
              <p14:xfrm>
                <a:off x="7923318" y="4306532"/>
                <a:ext cx="15120" cy="19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AF73D9E-3960-1E1F-A8A8-08FB6B5BBA6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914678" y="4297892"/>
                  <a:ext cx="32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1AE886F-E45C-A4A2-0C31-E50B3409DD81}"/>
                    </a:ext>
                  </a:extLst>
                </p14:cNvPr>
                <p14:cNvContentPartPr/>
                <p14:nvPr/>
              </p14:nvContentPartPr>
              <p14:xfrm>
                <a:off x="7915038" y="4210052"/>
                <a:ext cx="105120" cy="118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1AE886F-E45C-A4A2-0C31-E50B3409DD8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906398" y="4201052"/>
                  <a:ext cx="122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F014106-DEB1-6AD6-8055-D8BFC643E045}"/>
                    </a:ext>
                  </a:extLst>
                </p14:cNvPr>
                <p14:cNvContentPartPr/>
                <p14:nvPr/>
              </p14:nvContentPartPr>
              <p14:xfrm>
                <a:off x="8077398" y="4207532"/>
                <a:ext cx="230760" cy="128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F014106-DEB1-6AD6-8055-D8BFC643E04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068398" y="4198532"/>
                  <a:ext cx="248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C95F103-5D3D-CD36-CBEC-052D164D1DA2}"/>
                    </a:ext>
                  </a:extLst>
                </p14:cNvPr>
                <p14:cNvContentPartPr/>
                <p14:nvPr/>
              </p14:nvContentPartPr>
              <p14:xfrm>
                <a:off x="8188998" y="4287092"/>
                <a:ext cx="108720" cy="12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C95F103-5D3D-CD36-CBEC-052D164D1DA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180358" y="4278452"/>
                  <a:ext cx="126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3489BD9-AFF2-A240-07F0-86AF027704FB}"/>
                    </a:ext>
                  </a:extLst>
                </p14:cNvPr>
                <p14:cNvContentPartPr/>
                <p14:nvPr/>
              </p14:nvContentPartPr>
              <p14:xfrm>
                <a:off x="8314998" y="4218692"/>
                <a:ext cx="171720" cy="99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3489BD9-AFF2-A240-07F0-86AF027704F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305998" y="4210052"/>
                  <a:ext cx="189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5905BB5-FD64-F69F-5855-AB916213F4E4}"/>
                    </a:ext>
                  </a:extLst>
                </p14:cNvPr>
                <p14:cNvContentPartPr/>
                <p14:nvPr/>
              </p14:nvContentPartPr>
              <p14:xfrm>
                <a:off x="8503278" y="4235612"/>
                <a:ext cx="154080" cy="87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5905BB5-FD64-F69F-5855-AB916213F4E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494278" y="4226972"/>
                  <a:ext cx="171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EAAA628-5169-A167-FDCE-C5306E720C68}"/>
                    </a:ext>
                  </a:extLst>
                </p14:cNvPr>
                <p14:cNvContentPartPr/>
                <p14:nvPr/>
              </p14:nvContentPartPr>
              <p14:xfrm>
                <a:off x="8718558" y="4199972"/>
                <a:ext cx="19800" cy="135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EAAA628-5169-A167-FDCE-C5306E720C6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709918" y="4191332"/>
                  <a:ext cx="3744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854063E-265E-7844-57C3-E42B6CE25C83}"/>
              </a:ext>
            </a:extLst>
          </p:cNvPr>
          <p:cNvGrpSpPr/>
          <p:nvPr/>
        </p:nvGrpSpPr>
        <p:grpSpPr>
          <a:xfrm>
            <a:off x="8176038" y="3015212"/>
            <a:ext cx="192960" cy="824760"/>
            <a:chOff x="8176038" y="3015212"/>
            <a:chExt cx="192960" cy="82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76D579D-2864-0961-E66B-4E16B9E7825D}"/>
                    </a:ext>
                  </a:extLst>
                </p14:cNvPr>
                <p14:cNvContentPartPr/>
                <p14:nvPr/>
              </p14:nvContentPartPr>
              <p14:xfrm>
                <a:off x="8223558" y="3015212"/>
                <a:ext cx="145440" cy="786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76D579D-2864-0961-E66B-4E16B9E7825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214558" y="3006572"/>
                  <a:ext cx="163080" cy="80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217A7E2-A921-1EC5-E7E2-E314AAD85153}"/>
                    </a:ext>
                  </a:extLst>
                </p14:cNvPr>
                <p14:cNvContentPartPr/>
                <p14:nvPr/>
              </p14:nvContentPartPr>
              <p14:xfrm>
                <a:off x="8176038" y="3703892"/>
                <a:ext cx="175320" cy="136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217A7E2-A921-1EC5-E7E2-E314AAD8515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167038" y="3695252"/>
                  <a:ext cx="192960" cy="15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9150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1AD5F-E92E-34C0-E12D-8CFB50834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5" y="89376"/>
            <a:ext cx="5928874" cy="411515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1DC01BA-A5E9-7B3C-183D-4CCDF25AE4E5}"/>
              </a:ext>
            </a:extLst>
          </p:cNvPr>
          <p:cNvGrpSpPr/>
          <p:nvPr/>
        </p:nvGrpSpPr>
        <p:grpSpPr>
          <a:xfrm>
            <a:off x="8908278" y="360932"/>
            <a:ext cx="960480" cy="489600"/>
            <a:chOff x="8908278" y="360932"/>
            <a:chExt cx="96048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3A00089-697F-1ACA-5B8E-04AACBF26427}"/>
                    </a:ext>
                  </a:extLst>
                </p14:cNvPr>
                <p14:cNvContentPartPr/>
                <p14:nvPr/>
              </p14:nvContentPartPr>
              <p14:xfrm>
                <a:off x="9310758" y="397652"/>
                <a:ext cx="262800" cy="108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3A00089-697F-1ACA-5B8E-04AACBF2642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01758" y="388652"/>
                  <a:ext cx="280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BE676B0-D147-A7F4-CEF4-793CC3C50799}"/>
                    </a:ext>
                  </a:extLst>
                </p14:cNvPr>
                <p14:cNvContentPartPr/>
                <p14:nvPr/>
              </p14:nvContentPartPr>
              <p14:xfrm>
                <a:off x="9562038" y="360932"/>
                <a:ext cx="135720" cy="126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BE676B0-D147-A7F4-CEF4-793CC3C5079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53398" y="352292"/>
                  <a:ext cx="153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0B5B17E-EE50-8A97-4636-DB48EDDE3657}"/>
                    </a:ext>
                  </a:extLst>
                </p14:cNvPr>
                <p14:cNvContentPartPr/>
                <p14:nvPr/>
              </p14:nvContentPartPr>
              <p14:xfrm>
                <a:off x="9694158" y="368852"/>
                <a:ext cx="131400" cy="113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0B5B17E-EE50-8A97-4636-DB48EDDE365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85158" y="360212"/>
                  <a:ext cx="149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5F97B52-8FE6-2E3E-898C-D2E18FD9F289}"/>
                    </a:ext>
                  </a:extLst>
                </p14:cNvPr>
                <p14:cNvContentPartPr/>
                <p14:nvPr/>
              </p14:nvContentPartPr>
              <p14:xfrm>
                <a:off x="9294198" y="525452"/>
                <a:ext cx="492480" cy="31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5F97B52-8FE6-2E3E-898C-D2E18FD9F2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285558" y="516812"/>
                  <a:ext cx="510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F26D15-AA5F-CFED-7C18-78C09689A0FB}"/>
                    </a:ext>
                  </a:extLst>
                </p14:cNvPr>
                <p14:cNvContentPartPr/>
                <p14:nvPr/>
              </p14:nvContentPartPr>
              <p14:xfrm>
                <a:off x="8995038" y="698972"/>
                <a:ext cx="144000" cy="137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F26D15-AA5F-CFED-7C18-78C09689A0F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86038" y="689972"/>
                  <a:ext cx="161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7A952BD-7B84-B918-861A-F241AB71E4F1}"/>
                    </a:ext>
                  </a:extLst>
                </p14:cNvPr>
                <p14:cNvContentPartPr/>
                <p14:nvPr/>
              </p14:nvContentPartPr>
              <p14:xfrm>
                <a:off x="9008718" y="737852"/>
                <a:ext cx="183600" cy="112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7A952BD-7B84-B918-861A-F241AB71E4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000078" y="729212"/>
                  <a:ext cx="201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5126B86-3854-1942-D4CB-5A640DC7DB09}"/>
                    </a:ext>
                  </a:extLst>
                </p14:cNvPr>
                <p14:cNvContentPartPr/>
                <p14:nvPr/>
              </p14:nvContentPartPr>
              <p14:xfrm>
                <a:off x="9160998" y="684572"/>
                <a:ext cx="82440" cy="96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5126B86-3854-1942-D4CB-5A640DC7DB0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51998" y="675932"/>
                  <a:ext cx="100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B6072BB-B1B3-6C30-3873-B57D8AC331F3}"/>
                    </a:ext>
                  </a:extLst>
                </p14:cNvPr>
                <p14:cNvContentPartPr/>
                <p14:nvPr/>
              </p14:nvContentPartPr>
              <p14:xfrm>
                <a:off x="8908278" y="578372"/>
                <a:ext cx="100440" cy="71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B6072BB-B1B3-6C30-3873-B57D8AC331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99278" y="569372"/>
                  <a:ext cx="118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4067262-57BF-9ACF-6945-4324BA5AFDD3}"/>
                    </a:ext>
                  </a:extLst>
                </p14:cNvPr>
                <p14:cNvContentPartPr/>
                <p14:nvPr/>
              </p14:nvContentPartPr>
              <p14:xfrm>
                <a:off x="9473478" y="618692"/>
                <a:ext cx="33840" cy="52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4067262-57BF-9ACF-6945-4324BA5AFDD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464478" y="609692"/>
                  <a:ext cx="514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7110C1-96A4-6C35-38EA-70F04D39EC1A}"/>
                    </a:ext>
                  </a:extLst>
                </p14:cNvPr>
                <p14:cNvContentPartPr/>
                <p14:nvPr/>
              </p14:nvContentPartPr>
              <p14:xfrm>
                <a:off x="9528918" y="616172"/>
                <a:ext cx="51840" cy="72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7110C1-96A4-6C35-38EA-70F04D39EC1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20278" y="607532"/>
                  <a:ext cx="69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09219E1-14EE-3FFD-524B-011109480DFF}"/>
                    </a:ext>
                  </a:extLst>
                </p14:cNvPr>
                <p14:cNvContentPartPr/>
                <p14:nvPr/>
              </p14:nvContentPartPr>
              <p14:xfrm>
                <a:off x="9356838" y="746132"/>
                <a:ext cx="5040" cy="82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09219E1-14EE-3FFD-524B-011109480DF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48198" y="737492"/>
                  <a:ext cx="22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60CCD38-DF09-C1FA-E71A-76B4A729FA37}"/>
                    </a:ext>
                  </a:extLst>
                </p14:cNvPr>
                <p14:cNvContentPartPr/>
                <p14:nvPr/>
              </p14:nvContentPartPr>
              <p14:xfrm>
                <a:off x="9304998" y="700412"/>
                <a:ext cx="101160" cy="28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60CCD38-DF09-C1FA-E71A-76B4A729FA3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95998" y="691772"/>
                  <a:ext cx="118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A0B9A9D-FF2D-E4FA-0240-22AC031AC999}"/>
                    </a:ext>
                  </a:extLst>
                </p14:cNvPr>
                <p14:cNvContentPartPr/>
                <p14:nvPr/>
              </p14:nvContentPartPr>
              <p14:xfrm>
                <a:off x="9723318" y="743252"/>
                <a:ext cx="145440" cy="18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A0B9A9D-FF2D-E4FA-0240-22AC031AC99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714318" y="734252"/>
                  <a:ext cx="163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738BD45-9892-75D1-00C1-85CB21CB28C1}"/>
                    </a:ext>
                  </a:extLst>
                </p14:cNvPr>
                <p14:cNvContentPartPr/>
                <p14:nvPr/>
              </p14:nvContentPartPr>
              <p14:xfrm>
                <a:off x="9736638" y="799412"/>
                <a:ext cx="129240" cy="3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738BD45-9892-75D1-00C1-85CB21CB28C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727998" y="790412"/>
                  <a:ext cx="146880" cy="20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57D0EB35-A367-2FD8-2C8C-5253F6AB259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860" y="3143248"/>
            <a:ext cx="5348140" cy="3714752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271E5E9C-E65E-5B19-F0C6-BD49184D0DBB}"/>
              </a:ext>
            </a:extLst>
          </p:cNvPr>
          <p:cNvGrpSpPr/>
          <p:nvPr/>
        </p:nvGrpSpPr>
        <p:grpSpPr>
          <a:xfrm>
            <a:off x="1974318" y="4688492"/>
            <a:ext cx="693720" cy="205920"/>
            <a:chOff x="1974318" y="4688492"/>
            <a:chExt cx="69372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88AA9BD-6253-846A-1AB8-060DAF62A7FD}"/>
                    </a:ext>
                  </a:extLst>
                </p14:cNvPr>
                <p14:cNvContentPartPr/>
                <p14:nvPr/>
              </p14:nvContentPartPr>
              <p14:xfrm>
                <a:off x="1998438" y="4765172"/>
                <a:ext cx="219600" cy="98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88AA9BD-6253-846A-1AB8-060DAF62A7F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89798" y="4756172"/>
                  <a:ext cx="237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CD2F4CF-2238-01E0-4AB5-476AFDF1642F}"/>
                    </a:ext>
                  </a:extLst>
                </p14:cNvPr>
                <p14:cNvContentPartPr/>
                <p14:nvPr/>
              </p14:nvContentPartPr>
              <p14:xfrm>
                <a:off x="2191398" y="4706852"/>
                <a:ext cx="113400" cy="119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CD2F4CF-2238-01E0-4AB5-476AFDF1642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82398" y="4697852"/>
                  <a:ext cx="131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B8288DD-CAAD-D4FA-7ABF-84D43C346C77}"/>
                    </a:ext>
                  </a:extLst>
                </p14:cNvPr>
                <p14:cNvContentPartPr/>
                <p14:nvPr/>
              </p14:nvContentPartPr>
              <p14:xfrm>
                <a:off x="2235318" y="4692092"/>
                <a:ext cx="122760" cy="6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B8288DD-CAAD-D4FA-7ABF-84D43C346C7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26318" y="4683452"/>
                  <a:ext cx="1404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CB7FD12-AC12-7D00-96FD-9339C088036B}"/>
                    </a:ext>
                  </a:extLst>
                </p14:cNvPr>
                <p14:cNvContentPartPr/>
                <p14:nvPr/>
              </p14:nvContentPartPr>
              <p14:xfrm>
                <a:off x="2327838" y="4688492"/>
                <a:ext cx="177120" cy="118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CB7FD12-AC12-7D00-96FD-9339C088036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18838" y="4679492"/>
                  <a:ext cx="1947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591FB69-1798-624C-2C48-D67209ADBF97}"/>
                    </a:ext>
                  </a:extLst>
                </p14:cNvPr>
                <p14:cNvContentPartPr/>
                <p14:nvPr/>
              </p14:nvContentPartPr>
              <p14:xfrm>
                <a:off x="1974318" y="4867052"/>
                <a:ext cx="693720" cy="27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591FB69-1798-624C-2C48-D67209ADBF9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65318" y="4858412"/>
                  <a:ext cx="711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5FAEED9-8BE9-8FA2-8C6D-AAF0531F6ECF}"/>
                    </a:ext>
                  </a:extLst>
                </p14:cNvPr>
                <p14:cNvContentPartPr/>
                <p14:nvPr/>
              </p14:nvContentPartPr>
              <p14:xfrm>
                <a:off x="2363478" y="4747892"/>
                <a:ext cx="83880" cy="14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5FAEED9-8BE9-8FA2-8C6D-AAF0531F6EC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54478" y="4738892"/>
                  <a:ext cx="10152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7C13FF-3E61-53D5-5535-5935AD97A3C9}"/>
              </a:ext>
            </a:extLst>
          </p:cNvPr>
          <p:cNvGrpSpPr/>
          <p:nvPr/>
        </p:nvGrpSpPr>
        <p:grpSpPr>
          <a:xfrm>
            <a:off x="1260438" y="5037332"/>
            <a:ext cx="191520" cy="136800"/>
            <a:chOff x="1260438" y="5037332"/>
            <a:chExt cx="19152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5EC21B1-7AB4-947A-6CEB-F48EE5AED910}"/>
                    </a:ext>
                  </a:extLst>
                </p14:cNvPr>
                <p14:cNvContentPartPr/>
                <p14:nvPr/>
              </p14:nvContentPartPr>
              <p14:xfrm>
                <a:off x="1260438" y="5044532"/>
                <a:ext cx="30240" cy="124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5EC21B1-7AB4-947A-6CEB-F48EE5AED91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51438" y="5035532"/>
                  <a:ext cx="47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657E212-DD52-C445-2943-288A7BB14C3C}"/>
                    </a:ext>
                  </a:extLst>
                </p14:cNvPr>
                <p14:cNvContentPartPr/>
                <p14:nvPr/>
              </p14:nvContentPartPr>
              <p14:xfrm>
                <a:off x="1324158" y="5037332"/>
                <a:ext cx="127800" cy="136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657E212-DD52-C445-2943-288A7BB14C3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15518" y="5028692"/>
                  <a:ext cx="145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3846C1A-6065-63CC-6C72-743FF4E1CF36}"/>
                    </a:ext>
                  </a:extLst>
                </p14:cNvPr>
                <p14:cNvContentPartPr/>
                <p14:nvPr/>
              </p14:nvContentPartPr>
              <p14:xfrm>
                <a:off x="1343598" y="5123372"/>
                <a:ext cx="104400" cy="17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3846C1A-6065-63CC-6C72-743FF4E1CF3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34598" y="5114732"/>
                  <a:ext cx="12204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FDC59B-FE9D-9E7E-DFE5-9D3BEBB32989}"/>
              </a:ext>
            </a:extLst>
          </p:cNvPr>
          <p:cNvGrpSpPr/>
          <p:nvPr/>
        </p:nvGrpSpPr>
        <p:grpSpPr>
          <a:xfrm>
            <a:off x="1824918" y="5028692"/>
            <a:ext cx="216720" cy="128160"/>
            <a:chOff x="1824918" y="5028692"/>
            <a:chExt cx="21672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36595E1-960E-0B54-E0E4-1D2A3DFE4273}"/>
                    </a:ext>
                  </a:extLst>
                </p14:cNvPr>
                <p14:cNvContentPartPr/>
                <p14:nvPr/>
              </p14:nvContentPartPr>
              <p14:xfrm>
                <a:off x="1824918" y="5028692"/>
                <a:ext cx="94320" cy="128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36595E1-960E-0B54-E0E4-1D2A3DFE427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16278" y="5019692"/>
                  <a:ext cx="111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4D4CFC4-B90C-0F25-498C-E7FF8374EAB8}"/>
                    </a:ext>
                  </a:extLst>
                </p14:cNvPr>
                <p14:cNvContentPartPr/>
                <p14:nvPr/>
              </p14:nvContentPartPr>
              <p14:xfrm>
                <a:off x="1967478" y="5069012"/>
                <a:ext cx="74160" cy="71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4D4CFC4-B90C-0F25-498C-E7FF8374EAB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58478" y="5060372"/>
                  <a:ext cx="9180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5EE9237-C6B7-A7D2-ADFF-790B46DBFDF9}"/>
              </a:ext>
            </a:extLst>
          </p:cNvPr>
          <p:cNvGrpSpPr/>
          <p:nvPr/>
        </p:nvGrpSpPr>
        <p:grpSpPr>
          <a:xfrm>
            <a:off x="2309838" y="5002772"/>
            <a:ext cx="524880" cy="135360"/>
            <a:chOff x="2309838" y="5002772"/>
            <a:chExt cx="524880" cy="1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215CE55-8928-27CE-6F11-A315E54CD729}"/>
                    </a:ext>
                  </a:extLst>
                </p14:cNvPr>
                <p14:cNvContentPartPr/>
                <p14:nvPr/>
              </p14:nvContentPartPr>
              <p14:xfrm>
                <a:off x="2309838" y="5030492"/>
                <a:ext cx="524880" cy="107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215CE55-8928-27CE-6F11-A315E54CD72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01198" y="5021492"/>
                  <a:ext cx="542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528BCD3-7083-F907-1BEA-EE3E4C7F5D30}"/>
                    </a:ext>
                  </a:extLst>
                </p14:cNvPr>
                <p14:cNvContentPartPr/>
                <p14:nvPr/>
              </p14:nvContentPartPr>
              <p14:xfrm>
                <a:off x="2751198" y="5002772"/>
                <a:ext cx="68760" cy="51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528BCD3-7083-F907-1BEA-EE3E4C7F5D3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42558" y="4994132"/>
                  <a:ext cx="8640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AAB21FE-00A9-A51E-660D-F5965EBF215C}"/>
              </a:ext>
            </a:extLst>
          </p:cNvPr>
          <p:cNvGrpSpPr/>
          <p:nvPr/>
        </p:nvGrpSpPr>
        <p:grpSpPr>
          <a:xfrm>
            <a:off x="2119398" y="5237492"/>
            <a:ext cx="721800" cy="111960"/>
            <a:chOff x="2119398" y="5237492"/>
            <a:chExt cx="721800" cy="11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4199BBA-C3C5-90FC-E1A4-250C5670FC1D}"/>
                    </a:ext>
                  </a:extLst>
                </p14:cNvPr>
                <p14:cNvContentPartPr/>
                <p14:nvPr/>
              </p14:nvContentPartPr>
              <p14:xfrm>
                <a:off x="2119398" y="5242172"/>
                <a:ext cx="9720" cy="95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4199BBA-C3C5-90FC-E1A4-250C5670FC1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10398" y="5233172"/>
                  <a:ext cx="27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C85324B-46D7-70FA-19E5-2DAED9A0A1B4}"/>
                    </a:ext>
                  </a:extLst>
                </p14:cNvPr>
                <p14:cNvContentPartPr/>
                <p14:nvPr/>
              </p14:nvContentPartPr>
              <p14:xfrm>
                <a:off x="2179158" y="5260532"/>
                <a:ext cx="103680" cy="70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C85324B-46D7-70FA-19E5-2DAED9A0A1B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70158" y="5251892"/>
                  <a:ext cx="121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3100FC5-E147-5765-2FAE-DFEDA9D55D38}"/>
                    </a:ext>
                  </a:extLst>
                </p14:cNvPr>
                <p14:cNvContentPartPr/>
                <p14:nvPr/>
              </p14:nvContentPartPr>
              <p14:xfrm>
                <a:off x="2384358" y="5255492"/>
                <a:ext cx="8640" cy="66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3100FC5-E147-5765-2FAE-DFEDA9D55D3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75718" y="5246852"/>
                  <a:ext cx="26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5276102-0ECF-B1AA-C884-B04B9CCF3686}"/>
                    </a:ext>
                  </a:extLst>
                </p14:cNvPr>
                <p14:cNvContentPartPr/>
                <p14:nvPr/>
              </p14:nvContentPartPr>
              <p14:xfrm>
                <a:off x="2467518" y="5238212"/>
                <a:ext cx="142200" cy="111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5276102-0ECF-B1AA-C884-B04B9CCF368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58518" y="5229212"/>
                  <a:ext cx="159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40D8930-E207-D994-3026-21B02A2D2C6D}"/>
                    </a:ext>
                  </a:extLst>
                </p14:cNvPr>
                <p14:cNvContentPartPr/>
                <p14:nvPr/>
              </p14:nvContentPartPr>
              <p14:xfrm>
                <a:off x="2601078" y="5237492"/>
                <a:ext cx="167760" cy="96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40D8930-E207-D994-3026-21B02A2D2C6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92078" y="5228492"/>
                  <a:ext cx="185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79DB303-603C-842A-5F22-2B5D3FBFDB31}"/>
                    </a:ext>
                  </a:extLst>
                </p14:cNvPr>
                <p14:cNvContentPartPr/>
                <p14:nvPr/>
              </p14:nvContentPartPr>
              <p14:xfrm>
                <a:off x="2704038" y="5309492"/>
                <a:ext cx="137160" cy="19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79DB303-603C-842A-5F22-2B5D3FBFDB3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95038" y="5300492"/>
                  <a:ext cx="1548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64E904C-7142-7ED1-C854-755A7E0A2209}"/>
              </a:ext>
            </a:extLst>
          </p:cNvPr>
          <p:cNvGrpSpPr/>
          <p:nvPr/>
        </p:nvGrpSpPr>
        <p:grpSpPr>
          <a:xfrm>
            <a:off x="3033438" y="4939052"/>
            <a:ext cx="1163880" cy="385920"/>
            <a:chOff x="3033438" y="4939052"/>
            <a:chExt cx="1163880" cy="3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E4524C3-6D70-6D44-58F6-D037657C6C57}"/>
                    </a:ext>
                  </a:extLst>
                </p14:cNvPr>
                <p14:cNvContentPartPr/>
                <p14:nvPr/>
              </p14:nvContentPartPr>
              <p14:xfrm>
                <a:off x="3053238" y="5007812"/>
                <a:ext cx="117360" cy="87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E4524C3-6D70-6D44-58F6-D037657C6C5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44238" y="4998812"/>
                  <a:ext cx="135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7F75F13-4470-2E18-286C-AA1CA8FCEC21}"/>
                    </a:ext>
                  </a:extLst>
                </p14:cNvPr>
                <p14:cNvContentPartPr/>
                <p14:nvPr/>
              </p14:nvContentPartPr>
              <p14:xfrm>
                <a:off x="3350598" y="4978292"/>
                <a:ext cx="105840" cy="78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7F75F13-4470-2E18-286C-AA1CA8FCEC2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341598" y="4969292"/>
                  <a:ext cx="1234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AE25E22-4E41-817E-03A7-3993A1742E33}"/>
                    </a:ext>
                  </a:extLst>
                </p14:cNvPr>
                <p14:cNvContentPartPr/>
                <p14:nvPr/>
              </p14:nvContentPartPr>
              <p14:xfrm>
                <a:off x="3727158" y="4943732"/>
                <a:ext cx="98280" cy="147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AE25E22-4E41-817E-03A7-3993A1742E3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18518" y="4934732"/>
                  <a:ext cx="115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B68A53F-D759-4564-D258-2C2AC65640A4}"/>
                    </a:ext>
                  </a:extLst>
                </p14:cNvPr>
                <p14:cNvContentPartPr/>
                <p14:nvPr/>
              </p14:nvContentPartPr>
              <p14:xfrm>
                <a:off x="3738318" y="5016452"/>
                <a:ext cx="108720" cy="15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B68A53F-D759-4564-D258-2C2AC65640A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29678" y="5007452"/>
                  <a:ext cx="126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AFA4D08-8778-BF26-F68E-CA506B4EDB7C}"/>
                    </a:ext>
                  </a:extLst>
                </p14:cNvPr>
                <p14:cNvContentPartPr/>
                <p14:nvPr/>
              </p14:nvContentPartPr>
              <p14:xfrm>
                <a:off x="3481278" y="4958852"/>
                <a:ext cx="117720" cy="112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AFA4D08-8778-BF26-F68E-CA506B4EDB7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72278" y="4949852"/>
                  <a:ext cx="135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FCAB341-7DFC-C480-ACFB-9E862DB37C03}"/>
                    </a:ext>
                  </a:extLst>
                </p14:cNvPr>
                <p14:cNvContentPartPr/>
                <p14:nvPr/>
              </p14:nvContentPartPr>
              <p14:xfrm>
                <a:off x="3867918" y="4985132"/>
                <a:ext cx="38880" cy="82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FCAB341-7DFC-C480-ACFB-9E862DB37C0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58918" y="4976492"/>
                  <a:ext cx="565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3F14CE3-5447-C05E-330C-11AB1ABEDC5B}"/>
                    </a:ext>
                  </a:extLst>
                </p14:cNvPr>
                <p14:cNvContentPartPr/>
                <p14:nvPr/>
              </p14:nvContentPartPr>
              <p14:xfrm>
                <a:off x="3938478" y="4979372"/>
                <a:ext cx="113040" cy="90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3F14CE3-5447-C05E-330C-11AB1ABEDC5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929838" y="4970372"/>
                  <a:ext cx="1306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61ABBE0-5504-2E38-7D28-7E4C41A3C88C}"/>
                    </a:ext>
                  </a:extLst>
                </p14:cNvPr>
                <p14:cNvContentPartPr/>
                <p14:nvPr/>
              </p14:nvContentPartPr>
              <p14:xfrm>
                <a:off x="4087518" y="4988372"/>
                <a:ext cx="72720" cy="92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61ABBE0-5504-2E38-7D28-7E4C41A3C88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78518" y="4979372"/>
                  <a:ext cx="90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E5EB52C-9C87-4FAF-1DDF-C60035493174}"/>
                    </a:ext>
                  </a:extLst>
                </p14:cNvPr>
                <p14:cNvContentPartPr/>
                <p14:nvPr/>
              </p14:nvContentPartPr>
              <p14:xfrm>
                <a:off x="4071318" y="4939052"/>
                <a:ext cx="95040" cy="82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E5EB52C-9C87-4FAF-1DDF-C6003549317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62678" y="4930412"/>
                  <a:ext cx="112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65A708F-A13C-A126-3061-BBAA0CCD72AF}"/>
                    </a:ext>
                  </a:extLst>
                </p14:cNvPr>
                <p14:cNvContentPartPr/>
                <p14:nvPr/>
              </p14:nvContentPartPr>
              <p14:xfrm>
                <a:off x="3033438" y="5205812"/>
                <a:ext cx="190080" cy="108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65A708F-A13C-A126-3061-BBAA0CCD72A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24438" y="5196812"/>
                  <a:ext cx="207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26A1357-A512-92B2-080B-87791B2542A3}"/>
                    </a:ext>
                  </a:extLst>
                </p14:cNvPr>
                <p14:cNvContentPartPr/>
                <p14:nvPr/>
              </p14:nvContentPartPr>
              <p14:xfrm>
                <a:off x="3238638" y="5217332"/>
                <a:ext cx="120960" cy="103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26A1357-A512-92B2-080B-87791B2542A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29998" y="5208692"/>
                  <a:ext cx="138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8DA41D1-90EE-B61F-A9B9-92632E751E79}"/>
                    </a:ext>
                  </a:extLst>
                </p14:cNvPr>
                <p14:cNvContentPartPr/>
                <p14:nvPr/>
              </p14:nvContentPartPr>
              <p14:xfrm>
                <a:off x="3147558" y="5249732"/>
                <a:ext cx="65880" cy="37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8DA41D1-90EE-B61F-A9B9-92632E751E7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38558" y="5241092"/>
                  <a:ext cx="83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0FC3148-D2B2-9669-0848-DA2F6DAD2798}"/>
                    </a:ext>
                  </a:extLst>
                </p14:cNvPr>
                <p14:cNvContentPartPr/>
                <p14:nvPr/>
              </p14:nvContentPartPr>
              <p14:xfrm>
                <a:off x="3577398" y="5264852"/>
                <a:ext cx="29520" cy="60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0FC3148-D2B2-9669-0848-DA2F6DAD279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68758" y="5256212"/>
                  <a:ext cx="47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EADCCB7-F104-EE6D-5FA5-48096C7361CE}"/>
                    </a:ext>
                  </a:extLst>
                </p14:cNvPr>
                <p14:cNvContentPartPr/>
                <p14:nvPr/>
              </p14:nvContentPartPr>
              <p14:xfrm>
                <a:off x="3563358" y="5146412"/>
                <a:ext cx="84960" cy="75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EADCCB7-F104-EE6D-5FA5-48096C7361C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554718" y="5137772"/>
                  <a:ext cx="102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01114B1-F27B-29AC-7471-38AC9A88662D}"/>
                    </a:ext>
                  </a:extLst>
                </p14:cNvPr>
                <p14:cNvContentPartPr/>
                <p14:nvPr/>
              </p14:nvContentPartPr>
              <p14:xfrm>
                <a:off x="3696198" y="5202932"/>
                <a:ext cx="117000" cy="103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01114B1-F27B-29AC-7471-38AC9A88662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87558" y="5193932"/>
                  <a:ext cx="134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985804D-C7BA-040B-1764-D3C179301E2C}"/>
                    </a:ext>
                  </a:extLst>
                </p14:cNvPr>
                <p14:cNvContentPartPr/>
                <p14:nvPr/>
              </p14:nvContentPartPr>
              <p14:xfrm>
                <a:off x="3863598" y="5226332"/>
                <a:ext cx="133200" cy="71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985804D-C7BA-040B-1764-D3C179301E2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54958" y="5217332"/>
                  <a:ext cx="1508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5BC1782-BB08-143A-AF48-E8E63E41611E}"/>
                    </a:ext>
                  </a:extLst>
                </p14:cNvPr>
                <p14:cNvContentPartPr/>
                <p14:nvPr/>
              </p14:nvContentPartPr>
              <p14:xfrm>
                <a:off x="4018398" y="5160812"/>
                <a:ext cx="178920" cy="122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5BC1782-BB08-143A-AF48-E8E63E41611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09758" y="5152172"/>
                  <a:ext cx="19656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85DD633-D063-F7A2-84E2-D73D3D985B7A}"/>
              </a:ext>
            </a:extLst>
          </p:cNvPr>
          <p:cNvGrpSpPr/>
          <p:nvPr/>
        </p:nvGrpSpPr>
        <p:grpSpPr>
          <a:xfrm>
            <a:off x="1234158" y="5555372"/>
            <a:ext cx="258120" cy="202680"/>
            <a:chOff x="1234158" y="5555372"/>
            <a:chExt cx="25812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33947A0-6405-53AF-0A74-147DDEBF827B}"/>
                    </a:ext>
                  </a:extLst>
                </p14:cNvPr>
                <p14:cNvContentPartPr/>
                <p14:nvPr/>
              </p14:nvContentPartPr>
              <p14:xfrm>
                <a:off x="1234158" y="5601452"/>
                <a:ext cx="144720" cy="7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33947A0-6405-53AF-0A74-147DDEBF827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25158" y="5592452"/>
                  <a:ext cx="1623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FAD8932-A645-94E0-F706-FFFEFD804C1D}"/>
                    </a:ext>
                  </a:extLst>
                </p14:cNvPr>
                <p14:cNvContentPartPr/>
                <p14:nvPr/>
              </p14:nvContentPartPr>
              <p14:xfrm>
                <a:off x="1250358" y="5658692"/>
                <a:ext cx="151200" cy="12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FAD8932-A645-94E0-F706-FFFEFD804C1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41718" y="5650052"/>
                  <a:ext cx="168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3E9EC9C-AD70-427E-6161-639A70E8A18D}"/>
                    </a:ext>
                  </a:extLst>
                </p14:cNvPr>
                <p14:cNvContentPartPr/>
                <p14:nvPr/>
              </p14:nvContentPartPr>
              <p14:xfrm>
                <a:off x="1372398" y="5555372"/>
                <a:ext cx="119880" cy="202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3E9EC9C-AD70-427E-6161-639A70E8A18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63398" y="5546732"/>
                  <a:ext cx="13752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41D44BD-A743-217F-8CFB-018CE664772F}"/>
              </a:ext>
            </a:extLst>
          </p:cNvPr>
          <p:cNvGrpSpPr/>
          <p:nvPr/>
        </p:nvGrpSpPr>
        <p:grpSpPr>
          <a:xfrm>
            <a:off x="1712238" y="5561492"/>
            <a:ext cx="1323000" cy="160920"/>
            <a:chOff x="1712238" y="5561492"/>
            <a:chExt cx="132300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C32B4C4-B0C1-C938-59B2-48E6E017B7E0}"/>
                    </a:ext>
                  </a:extLst>
                </p14:cNvPr>
                <p14:cNvContentPartPr/>
                <p14:nvPr/>
              </p14:nvContentPartPr>
              <p14:xfrm>
                <a:off x="1712238" y="5604332"/>
                <a:ext cx="115560" cy="118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C32B4C4-B0C1-C938-59B2-48E6E017B7E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03238" y="5595692"/>
                  <a:ext cx="133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FEA932B-B087-A313-6260-606E76887356}"/>
                    </a:ext>
                  </a:extLst>
                </p14:cNvPr>
                <p14:cNvContentPartPr/>
                <p14:nvPr/>
              </p14:nvContentPartPr>
              <p14:xfrm>
                <a:off x="1863798" y="5562932"/>
                <a:ext cx="98640" cy="41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FEA932B-B087-A313-6260-606E7688735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54798" y="5553932"/>
                  <a:ext cx="116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765125C-45A6-2DDA-F935-26AD357A08AB}"/>
                    </a:ext>
                  </a:extLst>
                </p14:cNvPr>
                <p14:cNvContentPartPr/>
                <p14:nvPr/>
              </p14:nvContentPartPr>
              <p14:xfrm>
                <a:off x="2112198" y="5593172"/>
                <a:ext cx="119160" cy="82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765125C-45A6-2DDA-F935-26AD357A08A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103558" y="5584532"/>
                  <a:ext cx="136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801C992-A40A-F570-6228-3E6243AC1326}"/>
                    </a:ext>
                  </a:extLst>
                </p14:cNvPr>
                <p14:cNvContentPartPr/>
                <p14:nvPr/>
              </p14:nvContentPartPr>
              <p14:xfrm>
                <a:off x="2270238" y="5585612"/>
                <a:ext cx="138960" cy="102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801C992-A40A-F570-6228-3E6243AC132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61598" y="5576972"/>
                  <a:ext cx="156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77B48B3-C575-B90C-97B8-C40A945E5C05}"/>
                    </a:ext>
                  </a:extLst>
                </p14:cNvPr>
                <p14:cNvContentPartPr/>
                <p14:nvPr/>
              </p14:nvContentPartPr>
              <p14:xfrm>
                <a:off x="2575878" y="5561492"/>
                <a:ext cx="192240" cy="155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77B48B3-C575-B90C-97B8-C40A945E5C0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66878" y="5552852"/>
                  <a:ext cx="209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8903E2B-7B75-4AB8-97BE-0DAA4869689E}"/>
                    </a:ext>
                  </a:extLst>
                </p14:cNvPr>
                <p14:cNvContentPartPr/>
                <p14:nvPr/>
              </p14:nvContentPartPr>
              <p14:xfrm>
                <a:off x="2596758" y="5607932"/>
                <a:ext cx="178200" cy="81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8903E2B-7B75-4AB8-97BE-0DAA4869689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88118" y="5598932"/>
                  <a:ext cx="195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1E9F99F-B21E-BDF0-F53B-044D1B7BD608}"/>
                    </a:ext>
                  </a:extLst>
                </p14:cNvPr>
                <p14:cNvContentPartPr/>
                <p14:nvPr/>
              </p14:nvContentPartPr>
              <p14:xfrm>
                <a:off x="2803398" y="5611892"/>
                <a:ext cx="176760" cy="96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1E9F99F-B21E-BDF0-F53B-044D1B7BD60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94398" y="5603252"/>
                  <a:ext cx="194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B307DA6-A778-92BA-7968-C8E73881656C}"/>
                    </a:ext>
                  </a:extLst>
                </p14:cNvPr>
                <p14:cNvContentPartPr/>
                <p14:nvPr/>
              </p14:nvContentPartPr>
              <p14:xfrm>
                <a:off x="2948478" y="5596052"/>
                <a:ext cx="85320" cy="12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B307DA6-A778-92BA-7968-C8E73881656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39838" y="5587412"/>
                  <a:ext cx="1029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5EC1772-85B6-B6B3-790E-C698FCDEB09E}"/>
                    </a:ext>
                  </a:extLst>
                </p14:cNvPr>
                <p14:cNvContentPartPr/>
                <p14:nvPr/>
              </p14:nvContentPartPr>
              <p14:xfrm>
                <a:off x="2934078" y="5645732"/>
                <a:ext cx="101160" cy="51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5EC1772-85B6-B6B3-790E-C698FCDEB09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25078" y="5637092"/>
                  <a:ext cx="11880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1A3EBE4-2563-9D1A-F59E-2177B4724FD1}"/>
              </a:ext>
            </a:extLst>
          </p:cNvPr>
          <p:cNvGrpSpPr/>
          <p:nvPr/>
        </p:nvGrpSpPr>
        <p:grpSpPr>
          <a:xfrm>
            <a:off x="3299118" y="5537012"/>
            <a:ext cx="1101960" cy="177120"/>
            <a:chOff x="3299118" y="5537012"/>
            <a:chExt cx="110196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B6B1209-B761-A2F7-EEDB-088BA3056515}"/>
                    </a:ext>
                  </a:extLst>
                </p14:cNvPr>
                <p14:cNvContentPartPr/>
                <p14:nvPr/>
              </p14:nvContentPartPr>
              <p14:xfrm>
                <a:off x="3299118" y="5597852"/>
                <a:ext cx="173160" cy="111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B6B1209-B761-A2F7-EEDB-088BA305651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90118" y="5588852"/>
                  <a:ext cx="190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08E66E7-6C09-F49F-E565-43A9EC7DBAFC}"/>
                    </a:ext>
                  </a:extLst>
                </p14:cNvPr>
                <p14:cNvContentPartPr/>
                <p14:nvPr/>
              </p14:nvContentPartPr>
              <p14:xfrm>
                <a:off x="3480918" y="5600732"/>
                <a:ext cx="116640" cy="113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08E66E7-6C09-F49F-E565-43A9EC7DBAF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72278" y="5592092"/>
                  <a:ext cx="134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D284FCA-F1DD-5CD5-58AE-D6DFE65120C2}"/>
                    </a:ext>
                  </a:extLst>
                </p14:cNvPr>
                <p14:cNvContentPartPr/>
                <p14:nvPr/>
              </p14:nvContentPartPr>
              <p14:xfrm>
                <a:off x="3499278" y="5671652"/>
                <a:ext cx="79200" cy="12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D284FCA-F1DD-5CD5-58AE-D6DFE65120C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490278" y="5662652"/>
                  <a:ext cx="96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AE3E70D-1B1B-FD3C-B7E1-AFA9DFE59045}"/>
                    </a:ext>
                  </a:extLst>
                </p14:cNvPr>
                <p14:cNvContentPartPr/>
                <p14:nvPr/>
              </p14:nvContentPartPr>
              <p14:xfrm>
                <a:off x="3616278" y="5594612"/>
                <a:ext cx="323640" cy="100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AE3E70D-1B1B-FD3C-B7E1-AFA9DFE5904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07278" y="5585972"/>
                  <a:ext cx="341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261D6E7-6F3E-ED7F-BDF0-F1934555AAE8}"/>
                    </a:ext>
                  </a:extLst>
                </p14:cNvPr>
                <p14:cNvContentPartPr/>
                <p14:nvPr/>
              </p14:nvContentPartPr>
              <p14:xfrm>
                <a:off x="4003998" y="5576972"/>
                <a:ext cx="101160" cy="99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261D6E7-6F3E-ED7F-BDF0-F1934555AAE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95358" y="5568332"/>
                  <a:ext cx="118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01A29EC-4EBC-09D9-E3F9-5B747429608C}"/>
                    </a:ext>
                  </a:extLst>
                </p14:cNvPr>
                <p14:cNvContentPartPr/>
                <p14:nvPr/>
              </p14:nvContentPartPr>
              <p14:xfrm>
                <a:off x="4128558" y="5537012"/>
                <a:ext cx="272520" cy="126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01A29EC-4EBC-09D9-E3F9-5B747429608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119558" y="5528012"/>
                  <a:ext cx="290160" cy="14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C619F9E-D96F-44AF-BEF5-D54F6977CB44}"/>
                  </a:ext>
                </a:extLst>
              </p14:cNvPr>
              <p14:cNvContentPartPr/>
              <p14:nvPr/>
            </p14:nvContentPartPr>
            <p14:xfrm>
              <a:off x="1629798" y="6236492"/>
              <a:ext cx="284760" cy="1126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C619F9E-D96F-44AF-BEF5-D54F6977CB4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621158" y="6227852"/>
                <a:ext cx="302400" cy="13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2B29ED8-1671-B8C1-C66F-D4420ADD2FE0}"/>
              </a:ext>
            </a:extLst>
          </p:cNvPr>
          <p:cNvGrpSpPr/>
          <p:nvPr/>
        </p:nvGrpSpPr>
        <p:grpSpPr>
          <a:xfrm>
            <a:off x="2181318" y="5857052"/>
            <a:ext cx="1249920" cy="488520"/>
            <a:chOff x="2181318" y="5857052"/>
            <a:chExt cx="124992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F8F0E44-B78D-1099-B940-F3ED2BF38218}"/>
                    </a:ext>
                  </a:extLst>
                </p14:cNvPr>
                <p14:cNvContentPartPr/>
                <p14:nvPr/>
              </p14:nvContentPartPr>
              <p14:xfrm>
                <a:off x="2477598" y="5875772"/>
                <a:ext cx="29520" cy="164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F8F0E44-B78D-1099-B940-F3ED2BF3821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68598" y="5867132"/>
                  <a:ext cx="47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875D71D-7759-1925-F932-BC5F0E0E10A9}"/>
                    </a:ext>
                  </a:extLst>
                </p14:cNvPr>
                <p14:cNvContentPartPr/>
                <p14:nvPr/>
              </p14:nvContentPartPr>
              <p14:xfrm>
                <a:off x="2552838" y="5857052"/>
                <a:ext cx="6840" cy="195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875D71D-7759-1925-F932-BC5F0E0E10A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44198" y="5848412"/>
                  <a:ext cx="24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97FD2BC-14B4-4982-1744-5F87FBE0E4E2}"/>
                    </a:ext>
                  </a:extLst>
                </p14:cNvPr>
                <p14:cNvContentPartPr/>
                <p14:nvPr/>
              </p14:nvContentPartPr>
              <p14:xfrm>
                <a:off x="2181318" y="6166652"/>
                <a:ext cx="171000" cy="178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97FD2BC-14B4-4982-1744-5F87FBE0E4E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72678" y="6158012"/>
                  <a:ext cx="188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B7DF2F-25DF-A4C7-A3F9-F13D776D3F79}"/>
                    </a:ext>
                  </a:extLst>
                </p14:cNvPr>
                <p14:cNvContentPartPr/>
                <p14:nvPr/>
              </p14:nvContentPartPr>
              <p14:xfrm>
                <a:off x="2652918" y="6193652"/>
                <a:ext cx="77040" cy="82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B7DF2F-25DF-A4C7-A3F9-F13D776D3F7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644278" y="6184652"/>
                  <a:ext cx="94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42C2A83-502D-873D-2FD1-4F2FE5DBD114}"/>
                    </a:ext>
                  </a:extLst>
                </p14:cNvPr>
                <p14:cNvContentPartPr/>
                <p14:nvPr/>
              </p14:nvContentPartPr>
              <p14:xfrm>
                <a:off x="2383638" y="5959652"/>
                <a:ext cx="255960" cy="154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42C2A83-502D-873D-2FD1-4F2FE5DBD11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374998" y="5950652"/>
                  <a:ext cx="273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9DAB211-F93B-673A-A6AE-7A9BAEE315A5}"/>
                    </a:ext>
                  </a:extLst>
                </p14:cNvPr>
                <p14:cNvContentPartPr/>
                <p14:nvPr/>
              </p14:nvContentPartPr>
              <p14:xfrm>
                <a:off x="2743278" y="6178532"/>
                <a:ext cx="169560" cy="101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9DAB211-F93B-673A-A6AE-7A9BAEE315A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34278" y="6169892"/>
                  <a:ext cx="187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B80F747-537F-7614-6EC5-853C5DC17136}"/>
                    </a:ext>
                  </a:extLst>
                </p14:cNvPr>
                <p14:cNvContentPartPr/>
                <p14:nvPr/>
              </p14:nvContentPartPr>
              <p14:xfrm>
                <a:off x="2989518" y="6193652"/>
                <a:ext cx="13680" cy="79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B80F747-537F-7614-6EC5-853C5DC1713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980518" y="6184652"/>
                  <a:ext cx="31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DD34C40-1B49-4F06-A3CC-0C2046E253ED}"/>
                    </a:ext>
                  </a:extLst>
                </p14:cNvPr>
                <p14:cNvContentPartPr/>
                <p14:nvPr/>
              </p14:nvContentPartPr>
              <p14:xfrm>
                <a:off x="2449158" y="6191132"/>
                <a:ext cx="148320" cy="109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DD34C40-1B49-4F06-A3CC-0C2046E253E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40158" y="6182492"/>
                  <a:ext cx="165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E88C242-CC40-B0F2-B8B8-F3341375692F}"/>
                    </a:ext>
                  </a:extLst>
                </p14:cNvPr>
                <p14:cNvContentPartPr/>
                <p14:nvPr/>
              </p14:nvContentPartPr>
              <p14:xfrm>
                <a:off x="3124518" y="6178892"/>
                <a:ext cx="306720" cy="123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E88C242-CC40-B0F2-B8B8-F3341375692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115878" y="6169892"/>
                  <a:ext cx="32436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80C631C-839A-319B-FFE9-41978E935450}"/>
              </a:ext>
            </a:extLst>
          </p:cNvPr>
          <p:cNvGrpSpPr/>
          <p:nvPr/>
        </p:nvGrpSpPr>
        <p:grpSpPr>
          <a:xfrm>
            <a:off x="3717438" y="6165932"/>
            <a:ext cx="85320" cy="84960"/>
            <a:chOff x="3717438" y="6165932"/>
            <a:chExt cx="85320" cy="8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989AF75-A327-7F46-C69F-6C0834C447A6}"/>
                    </a:ext>
                  </a:extLst>
                </p14:cNvPr>
                <p14:cNvContentPartPr/>
                <p14:nvPr/>
              </p14:nvContentPartPr>
              <p14:xfrm>
                <a:off x="3719598" y="6181412"/>
                <a:ext cx="79200" cy="69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989AF75-A327-7F46-C69F-6C0834C447A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10958" y="6172412"/>
                  <a:ext cx="96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EA4D4EE-2A87-CC18-BF0C-7B1101532A65}"/>
                    </a:ext>
                  </a:extLst>
                </p14:cNvPr>
                <p14:cNvContentPartPr/>
                <p14:nvPr/>
              </p14:nvContentPartPr>
              <p14:xfrm>
                <a:off x="3717438" y="6165932"/>
                <a:ext cx="85320" cy="82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EA4D4EE-2A87-CC18-BF0C-7B1101532A6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708438" y="6157292"/>
                  <a:ext cx="10296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0521E6C-78CD-61DB-564A-F67305E4E6A8}"/>
              </a:ext>
            </a:extLst>
          </p:cNvPr>
          <p:cNvGrpSpPr/>
          <p:nvPr/>
        </p:nvGrpSpPr>
        <p:grpSpPr>
          <a:xfrm>
            <a:off x="4034238" y="6070172"/>
            <a:ext cx="1531440" cy="171000"/>
            <a:chOff x="4034238" y="6070172"/>
            <a:chExt cx="153144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6FF76B9-F67C-D75E-B817-3BD6783EFDE1}"/>
                    </a:ext>
                  </a:extLst>
                </p14:cNvPr>
                <p14:cNvContentPartPr/>
                <p14:nvPr/>
              </p14:nvContentPartPr>
              <p14:xfrm>
                <a:off x="4034238" y="6137852"/>
                <a:ext cx="140400" cy="103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6FF76B9-F67C-D75E-B817-3BD6783EFDE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025598" y="6128852"/>
                  <a:ext cx="158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38AEFA6-3343-B1B8-9D1F-E91F4243FF0A}"/>
                    </a:ext>
                  </a:extLst>
                </p14:cNvPr>
                <p14:cNvContentPartPr/>
                <p14:nvPr/>
              </p14:nvContentPartPr>
              <p14:xfrm>
                <a:off x="4223598" y="6116252"/>
                <a:ext cx="97560" cy="109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38AEFA6-3343-B1B8-9D1F-E91F4243FF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214598" y="6107612"/>
                  <a:ext cx="115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2C03934-848C-D425-9D7B-A8F4305FC877}"/>
                    </a:ext>
                  </a:extLst>
                </p14:cNvPr>
                <p14:cNvContentPartPr/>
                <p14:nvPr/>
              </p14:nvContentPartPr>
              <p14:xfrm>
                <a:off x="4387398" y="6114812"/>
                <a:ext cx="119880" cy="102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2C03934-848C-D425-9D7B-A8F4305FC87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378398" y="6106172"/>
                  <a:ext cx="137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004C8AF-D837-5437-98F4-76FF12480D07}"/>
                    </a:ext>
                  </a:extLst>
                </p14:cNvPr>
                <p14:cNvContentPartPr/>
                <p14:nvPr/>
              </p14:nvContentPartPr>
              <p14:xfrm>
                <a:off x="4527078" y="6119132"/>
                <a:ext cx="151920" cy="76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004C8AF-D837-5437-98F4-76FF12480D0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518438" y="6110492"/>
                  <a:ext cx="169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0BE5330-C139-0DE1-0888-E90996582561}"/>
                    </a:ext>
                  </a:extLst>
                </p14:cNvPr>
                <p14:cNvContentPartPr/>
                <p14:nvPr/>
              </p14:nvContentPartPr>
              <p14:xfrm>
                <a:off x="4743438" y="6116972"/>
                <a:ext cx="103320" cy="106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0BE5330-C139-0DE1-0888-E9099658256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734438" y="6107972"/>
                  <a:ext cx="120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2FA3E4E-8356-6B8A-071C-E46D3E708B39}"/>
                    </a:ext>
                  </a:extLst>
                </p14:cNvPr>
                <p14:cNvContentPartPr/>
                <p14:nvPr/>
              </p14:nvContentPartPr>
              <p14:xfrm>
                <a:off x="4898958" y="6089252"/>
                <a:ext cx="205920" cy="134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2FA3E4E-8356-6B8A-071C-E46D3E708B3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889958" y="6080252"/>
                  <a:ext cx="223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55CF92C-08F8-032C-2F6D-7D2A9065EA04}"/>
                    </a:ext>
                  </a:extLst>
                </p14:cNvPr>
                <p14:cNvContentPartPr/>
                <p14:nvPr/>
              </p14:nvContentPartPr>
              <p14:xfrm>
                <a:off x="5012718" y="6080612"/>
                <a:ext cx="105120" cy="69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55CF92C-08F8-032C-2F6D-7D2A9065EA0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004078" y="6071972"/>
                  <a:ext cx="122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CAFE718-939C-564B-7C7E-E4B123194FF5}"/>
                    </a:ext>
                  </a:extLst>
                </p14:cNvPr>
                <p14:cNvContentPartPr/>
                <p14:nvPr/>
              </p14:nvContentPartPr>
              <p14:xfrm>
                <a:off x="5164278" y="6070172"/>
                <a:ext cx="147960" cy="121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CAFE718-939C-564B-7C7E-E4B123194FF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55278" y="6061172"/>
                  <a:ext cx="165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3F6BD6F-9924-A3B9-FD4A-77B2BFAFF83E}"/>
                    </a:ext>
                  </a:extLst>
                </p14:cNvPr>
                <p14:cNvContentPartPr/>
                <p14:nvPr/>
              </p14:nvContentPartPr>
              <p14:xfrm>
                <a:off x="5337438" y="6071972"/>
                <a:ext cx="228240" cy="115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3F6BD6F-9924-A3B9-FD4A-77B2BFAFF83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328798" y="6062972"/>
                  <a:ext cx="245880" cy="13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367B42F-0DFA-4E37-C109-FD75C4164FBA}"/>
                  </a:ext>
                </a:extLst>
              </p14:cNvPr>
              <p14:cNvContentPartPr/>
              <p14:nvPr/>
            </p14:nvContentPartPr>
            <p14:xfrm>
              <a:off x="1580838" y="6524132"/>
              <a:ext cx="412200" cy="1188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367B42F-0DFA-4E37-C109-FD75C4164FBA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571838" y="6515492"/>
                <a:ext cx="429840" cy="1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17A4AB7-83F9-3D94-1555-8C8782D3093E}"/>
              </a:ext>
            </a:extLst>
          </p:cNvPr>
          <p:cNvGrpSpPr/>
          <p:nvPr/>
        </p:nvGrpSpPr>
        <p:grpSpPr>
          <a:xfrm>
            <a:off x="2327838" y="6507932"/>
            <a:ext cx="167400" cy="103320"/>
            <a:chOff x="2327838" y="6507932"/>
            <a:chExt cx="167400" cy="10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28626F0-50CC-285E-180B-AF0D7D5760EB}"/>
                    </a:ext>
                  </a:extLst>
                </p14:cNvPr>
                <p14:cNvContentPartPr/>
                <p14:nvPr/>
              </p14:nvContentPartPr>
              <p14:xfrm>
                <a:off x="2327838" y="6514772"/>
                <a:ext cx="49680" cy="96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28626F0-50CC-285E-180B-AF0D7D5760E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18838" y="6506132"/>
                  <a:ext cx="67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723DAD1-3806-E540-6E66-C6036F773A2A}"/>
                    </a:ext>
                  </a:extLst>
                </p14:cNvPr>
                <p14:cNvContentPartPr/>
                <p14:nvPr/>
              </p14:nvContentPartPr>
              <p14:xfrm>
                <a:off x="2414958" y="6507932"/>
                <a:ext cx="80280" cy="85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723DAD1-3806-E540-6E66-C6036F773A2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406318" y="6498932"/>
                  <a:ext cx="9792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1ED2100-5B44-EBE8-8294-045EA6F4B092}"/>
              </a:ext>
            </a:extLst>
          </p:cNvPr>
          <p:cNvGrpSpPr/>
          <p:nvPr/>
        </p:nvGrpSpPr>
        <p:grpSpPr>
          <a:xfrm>
            <a:off x="2797998" y="6445652"/>
            <a:ext cx="987840" cy="155160"/>
            <a:chOff x="2797998" y="6445652"/>
            <a:chExt cx="98784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004A695-0B67-740A-892B-405F4C582258}"/>
                    </a:ext>
                  </a:extLst>
                </p14:cNvPr>
                <p14:cNvContentPartPr/>
                <p14:nvPr/>
              </p14:nvContentPartPr>
              <p14:xfrm>
                <a:off x="2797998" y="6500372"/>
                <a:ext cx="476280" cy="100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004A695-0B67-740A-892B-405F4C58225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788998" y="6491372"/>
                  <a:ext cx="493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429548B-489D-4668-304F-C50692764C63}"/>
                    </a:ext>
                  </a:extLst>
                </p14:cNvPr>
                <p14:cNvContentPartPr/>
                <p14:nvPr/>
              </p14:nvContentPartPr>
              <p14:xfrm>
                <a:off x="3188598" y="6542132"/>
                <a:ext cx="78840" cy="2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429548B-489D-4668-304F-C50692764C6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179598" y="6533492"/>
                  <a:ext cx="96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E812D74-D81D-EB24-5AB4-755AC4A56381}"/>
                    </a:ext>
                  </a:extLst>
                </p14:cNvPr>
                <p14:cNvContentPartPr/>
                <p14:nvPr/>
              </p14:nvContentPartPr>
              <p14:xfrm>
                <a:off x="3529158" y="6461132"/>
                <a:ext cx="256680" cy="115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E812D74-D81D-EB24-5AB4-755AC4A5638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20158" y="6452132"/>
                  <a:ext cx="274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4074B29-B65C-E8F1-EB6A-B745C0DB6BBB}"/>
                    </a:ext>
                  </a:extLst>
                </p14:cNvPr>
                <p14:cNvContentPartPr/>
                <p14:nvPr/>
              </p14:nvContentPartPr>
              <p14:xfrm>
                <a:off x="3329718" y="6445652"/>
                <a:ext cx="159120" cy="132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4074B29-B65C-E8F1-EB6A-B745C0DB6B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21078" y="6437012"/>
                  <a:ext cx="17676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ECB9659-FDCB-DCC7-4133-3CA53FCC9CF2}"/>
              </a:ext>
            </a:extLst>
          </p:cNvPr>
          <p:cNvGrpSpPr/>
          <p:nvPr/>
        </p:nvGrpSpPr>
        <p:grpSpPr>
          <a:xfrm>
            <a:off x="4086078" y="6337652"/>
            <a:ext cx="967680" cy="248040"/>
            <a:chOff x="4086078" y="6337652"/>
            <a:chExt cx="96768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532A5B0-462A-DFE1-52A6-6BDBD3A6B162}"/>
                    </a:ext>
                  </a:extLst>
                </p14:cNvPr>
                <p14:cNvContentPartPr/>
                <p14:nvPr/>
              </p14:nvContentPartPr>
              <p14:xfrm>
                <a:off x="4445718" y="6466892"/>
                <a:ext cx="129240" cy="114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532A5B0-462A-DFE1-52A6-6BDBD3A6B16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37078" y="6457892"/>
                  <a:ext cx="146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8A750AB-1565-0E68-885B-E1C822C78A98}"/>
                    </a:ext>
                  </a:extLst>
                </p14:cNvPr>
                <p14:cNvContentPartPr/>
                <p14:nvPr/>
              </p14:nvContentPartPr>
              <p14:xfrm>
                <a:off x="4667838" y="6357452"/>
                <a:ext cx="41760" cy="70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8A750AB-1565-0E68-885B-E1C822C78A9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658838" y="6348452"/>
                  <a:ext cx="59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4C91773-89EB-C472-DEAE-7BACEB4706CF}"/>
                    </a:ext>
                  </a:extLst>
                </p14:cNvPr>
                <p14:cNvContentPartPr/>
                <p14:nvPr/>
              </p14:nvContentPartPr>
              <p14:xfrm>
                <a:off x="4745958" y="6342332"/>
                <a:ext cx="9000" cy="77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4C91773-89EB-C472-DEAE-7BACEB4706C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737318" y="6333332"/>
                  <a:ext cx="26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6612D66-2244-DC93-A6A3-8631AF6812AB}"/>
                    </a:ext>
                  </a:extLst>
                </p14:cNvPr>
                <p14:cNvContentPartPr/>
                <p14:nvPr/>
              </p14:nvContentPartPr>
              <p14:xfrm>
                <a:off x="4086078" y="6337652"/>
                <a:ext cx="63000" cy="90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6612D66-2244-DC93-A6A3-8631AF6812A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077078" y="6328652"/>
                  <a:ext cx="806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721F4D3-71FD-F73F-89A8-392FDFCE6BF9}"/>
                    </a:ext>
                  </a:extLst>
                </p14:cNvPr>
                <p14:cNvContentPartPr/>
                <p14:nvPr/>
              </p14:nvContentPartPr>
              <p14:xfrm>
                <a:off x="4123518" y="6349172"/>
                <a:ext cx="81000" cy="70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721F4D3-71FD-F73F-89A8-392FDFCE6BF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14518" y="6340532"/>
                  <a:ext cx="986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C3868CE-E823-C893-E9F1-9E5EA118A43B}"/>
                    </a:ext>
                  </a:extLst>
                </p14:cNvPr>
                <p14:cNvContentPartPr/>
                <p14:nvPr/>
              </p14:nvContentPartPr>
              <p14:xfrm>
                <a:off x="4252398" y="6475892"/>
                <a:ext cx="121320" cy="109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C3868CE-E823-C893-E9F1-9E5EA118A43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243758" y="6467252"/>
                  <a:ext cx="138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9D5E3D4-D67A-502E-C03D-1D46107E36BB}"/>
                    </a:ext>
                  </a:extLst>
                </p14:cNvPr>
                <p14:cNvContentPartPr/>
                <p14:nvPr/>
              </p14:nvContentPartPr>
              <p14:xfrm>
                <a:off x="4945038" y="6467252"/>
                <a:ext cx="103320" cy="8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9D5E3D4-D67A-502E-C03D-1D46107E36B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36038" y="6458612"/>
                  <a:ext cx="120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AD6E11D-6B18-080D-7C81-C0179B2F76C3}"/>
                    </a:ext>
                  </a:extLst>
                </p14:cNvPr>
                <p14:cNvContentPartPr/>
                <p14:nvPr/>
              </p14:nvContentPartPr>
              <p14:xfrm>
                <a:off x="4921638" y="6518372"/>
                <a:ext cx="132120" cy="9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AD6E11D-6B18-080D-7C81-C0179B2F76C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12638" y="6509372"/>
                  <a:ext cx="14976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F8AFA92-9EA6-21D6-15DC-C4837D48E87E}"/>
              </a:ext>
            </a:extLst>
          </p:cNvPr>
          <p:cNvGrpSpPr/>
          <p:nvPr/>
        </p:nvGrpSpPr>
        <p:grpSpPr>
          <a:xfrm>
            <a:off x="5268678" y="6375092"/>
            <a:ext cx="545040" cy="190440"/>
            <a:chOff x="5268678" y="6375092"/>
            <a:chExt cx="54504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44AC3A3-C461-E652-22F6-B45040769F36}"/>
                    </a:ext>
                  </a:extLst>
                </p14:cNvPr>
                <p14:cNvContentPartPr/>
                <p14:nvPr/>
              </p14:nvContentPartPr>
              <p14:xfrm>
                <a:off x="5268678" y="6438452"/>
                <a:ext cx="126000" cy="127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44AC3A3-C461-E652-22F6-B45040769F3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260038" y="6429812"/>
                  <a:ext cx="143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628622B-0DA3-9C40-0192-E8BD6FF4033F}"/>
                    </a:ext>
                  </a:extLst>
                </p14:cNvPr>
                <p14:cNvContentPartPr/>
                <p14:nvPr/>
              </p14:nvContentPartPr>
              <p14:xfrm>
                <a:off x="5441478" y="6449252"/>
                <a:ext cx="125280" cy="102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628622B-0DA3-9C40-0192-E8BD6FF4033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32478" y="6440612"/>
                  <a:ext cx="142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40C1A39-0667-BDE5-31EC-AC64D8F6BE88}"/>
                    </a:ext>
                  </a:extLst>
                </p14:cNvPr>
                <p14:cNvContentPartPr/>
                <p14:nvPr/>
              </p14:nvContentPartPr>
              <p14:xfrm>
                <a:off x="5567118" y="6438092"/>
                <a:ext cx="245520" cy="77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40C1A39-0667-BDE5-31EC-AC64D8F6BE8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558118" y="6429452"/>
                  <a:ext cx="263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B717A5B-3CC8-D670-F885-38353EA69199}"/>
                    </a:ext>
                  </a:extLst>
                </p14:cNvPr>
                <p14:cNvContentPartPr/>
                <p14:nvPr/>
              </p14:nvContentPartPr>
              <p14:xfrm>
                <a:off x="5746038" y="6375092"/>
                <a:ext cx="67680" cy="78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B717A5B-3CC8-D670-F885-38353EA6919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37398" y="6366092"/>
                  <a:ext cx="85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61F84CF-9D6A-B5B4-113F-885BBBC93FC4}"/>
                    </a:ext>
                  </a:extLst>
                </p14:cNvPr>
                <p14:cNvContentPartPr/>
                <p14:nvPr/>
              </p14:nvContentPartPr>
              <p14:xfrm>
                <a:off x="5494398" y="6454652"/>
                <a:ext cx="82800" cy="65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61F84CF-9D6A-B5B4-113F-885BBBC93FC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85758" y="6445652"/>
                  <a:ext cx="10044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7683859-C83A-5D4F-10FB-B9E757C8E1EA}"/>
              </a:ext>
            </a:extLst>
          </p:cNvPr>
          <p:cNvGrpSpPr/>
          <p:nvPr/>
        </p:nvGrpSpPr>
        <p:grpSpPr>
          <a:xfrm>
            <a:off x="10143432" y="655992"/>
            <a:ext cx="957240" cy="144720"/>
            <a:chOff x="10143432" y="655992"/>
            <a:chExt cx="957240" cy="14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D9D25A3-2978-702E-B1F7-4CCD1E251A2E}"/>
                    </a:ext>
                  </a:extLst>
                </p14:cNvPr>
                <p14:cNvContentPartPr/>
                <p14:nvPr/>
              </p14:nvContentPartPr>
              <p14:xfrm>
                <a:off x="10143432" y="655992"/>
                <a:ext cx="140400" cy="137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D9D25A3-2978-702E-B1F7-4CCD1E251A2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134432" y="646992"/>
                  <a:ext cx="158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8660DFE-F44E-5FA4-5237-1988D2CDC3D7}"/>
                    </a:ext>
                  </a:extLst>
                </p14:cNvPr>
                <p14:cNvContentPartPr/>
                <p14:nvPr/>
              </p14:nvContentPartPr>
              <p14:xfrm>
                <a:off x="10162872" y="724392"/>
                <a:ext cx="126360" cy="9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8660DFE-F44E-5FA4-5237-1988D2CDC3D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153872" y="715752"/>
                  <a:ext cx="144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2A89A5E-7E82-18D9-FB4D-1F28457461CA}"/>
                    </a:ext>
                  </a:extLst>
                </p14:cNvPr>
                <p14:cNvContentPartPr/>
                <p14:nvPr/>
              </p14:nvContentPartPr>
              <p14:xfrm>
                <a:off x="10282392" y="699192"/>
                <a:ext cx="109440" cy="101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2A89A5E-7E82-18D9-FB4D-1F28457461C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273752" y="690552"/>
                  <a:ext cx="1270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0B92B1D-7990-8E03-C520-29CD2733CD3C}"/>
                    </a:ext>
                  </a:extLst>
                </p14:cNvPr>
                <p14:cNvContentPartPr/>
                <p14:nvPr/>
              </p14:nvContentPartPr>
              <p14:xfrm>
                <a:off x="10427112" y="678312"/>
                <a:ext cx="95040" cy="108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0B92B1D-7990-8E03-C520-29CD2733CD3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418472" y="669672"/>
                  <a:ext cx="112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719CCA5-04EA-6B1A-9592-B55263F30688}"/>
                    </a:ext>
                  </a:extLst>
                </p14:cNvPr>
                <p14:cNvContentPartPr/>
                <p14:nvPr/>
              </p14:nvContentPartPr>
              <p14:xfrm>
                <a:off x="10538352" y="703512"/>
                <a:ext cx="9684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719CCA5-04EA-6B1A-9592-B55263F3068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529712" y="694512"/>
                  <a:ext cx="114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8EEE3AE-6CC4-1903-D157-1EEC278552BE}"/>
                    </a:ext>
                  </a:extLst>
                </p14:cNvPr>
                <p14:cNvContentPartPr/>
                <p14:nvPr/>
              </p14:nvContentPartPr>
              <p14:xfrm>
                <a:off x="10531512" y="751752"/>
                <a:ext cx="94680" cy="11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8EEE3AE-6CC4-1903-D157-1EEC278552B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522872" y="743112"/>
                  <a:ext cx="1123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356C646-B0DC-8DE5-6F80-1A8D6EE3288B}"/>
                    </a:ext>
                  </a:extLst>
                </p14:cNvPr>
                <p14:cNvContentPartPr/>
                <p14:nvPr/>
              </p14:nvContentPartPr>
              <p14:xfrm>
                <a:off x="10654992" y="696312"/>
                <a:ext cx="92520" cy="9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356C646-B0DC-8DE5-6F80-1A8D6EE3288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646352" y="687312"/>
                  <a:ext cx="1101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5CD6E28-BEC3-6E72-BFB4-ACCA98B25E2F}"/>
                    </a:ext>
                  </a:extLst>
                </p14:cNvPr>
                <p14:cNvContentPartPr/>
                <p14:nvPr/>
              </p14:nvContentPartPr>
              <p14:xfrm>
                <a:off x="10780992" y="693072"/>
                <a:ext cx="183600" cy="90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5CD6E28-BEC3-6E72-BFB4-ACCA98B25E2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771992" y="684072"/>
                  <a:ext cx="201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AF0B094-6C21-91D0-6346-9E6435027274}"/>
                    </a:ext>
                  </a:extLst>
                </p14:cNvPr>
                <p14:cNvContentPartPr/>
                <p14:nvPr/>
              </p14:nvContentPartPr>
              <p14:xfrm>
                <a:off x="10909512" y="676152"/>
                <a:ext cx="84240" cy="12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AF0B094-6C21-91D0-6346-9E643502727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900872" y="667512"/>
                  <a:ext cx="101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B8DFEBB-47BE-D0FF-0721-71F6BB8B62A5}"/>
                    </a:ext>
                  </a:extLst>
                </p14:cNvPr>
                <p14:cNvContentPartPr/>
                <p14:nvPr/>
              </p14:nvContentPartPr>
              <p14:xfrm>
                <a:off x="10854072" y="722952"/>
                <a:ext cx="94680" cy="7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B8DFEBB-47BE-D0FF-0721-71F6BB8B62A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845072" y="713952"/>
                  <a:ext cx="112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A5B1741-BA03-63ED-6A48-2B49E96FA218}"/>
                    </a:ext>
                  </a:extLst>
                </p14:cNvPr>
                <p14:cNvContentPartPr/>
                <p14:nvPr/>
              </p14:nvContentPartPr>
              <p14:xfrm>
                <a:off x="11012472" y="702072"/>
                <a:ext cx="88200" cy="79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A5B1741-BA03-63ED-6A48-2B49E96FA21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003472" y="693072"/>
                  <a:ext cx="10584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75133E9-B434-B11E-A1CA-7904F670B013}"/>
              </a:ext>
            </a:extLst>
          </p:cNvPr>
          <p:cNvGrpSpPr/>
          <p:nvPr/>
        </p:nvGrpSpPr>
        <p:grpSpPr>
          <a:xfrm>
            <a:off x="10304712" y="905112"/>
            <a:ext cx="1083600" cy="132840"/>
            <a:chOff x="10304712" y="905112"/>
            <a:chExt cx="1083600" cy="13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9C0E132-333B-4373-788C-29C4470E1E90}"/>
                    </a:ext>
                  </a:extLst>
                </p14:cNvPr>
                <p14:cNvContentPartPr/>
                <p14:nvPr/>
              </p14:nvContentPartPr>
              <p14:xfrm>
                <a:off x="10314432" y="924192"/>
                <a:ext cx="33840" cy="113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9C0E132-333B-4373-788C-29C4470E1E9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305432" y="915552"/>
                  <a:ext cx="51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A7421FB-F410-C8E4-87C1-2A1F4934D451}"/>
                    </a:ext>
                  </a:extLst>
                </p14:cNvPr>
                <p14:cNvContentPartPr/>
                <p14:nvPr/>
              </p14:nvContentPartPr>
              <p14:xfrm>
                <a:off x="10304712" y="905112"/>
                <a:ext cx="117360" cy="52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A7421FB-F410-C8E4-87C1-2A1F4934D45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295712" y="896472"/>
                  <a:ext cx="135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271BC84-3B2B-AB85-7A7F-7F6901E0E90B}"/>
                    </a:ext>
                  </a:extLst>
                </p14:cNvPr>
                <p14:cNvContentPartPr/>
                <p14:nvPr/>
              </p14:nvContentPartPr>
              <p14:xfrm>
                <a:off x="10369872" y="913752"/>
                <a:ext cx="159840" cy="114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271BC84-3B2B-AB85-7A7F-7F6901E0E90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361232" y="904752"/>
                  <a:ext cx="177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EEFCD00-7021-1622-C990-73D77CB4A36B}"/>
                    </a:ext>
                  </a:extLst>
                </p14:cNvPr>
                <p14:cNvContentPartPr/>
                <p14:nvPr/>
              </p14:nvContentPartPr>
              <p14:xfrm>
                <a:off x="10539432" y="941472"/>
                <a:ext cx="124920" cy="83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EEFCD00-7021-1622-C990-73D77CB4A36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530792" y="932472"/>
                  <a:ext cx="142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0864090-1B60-53AF-C449-289C267119C8}"/>
                    </a:ext>
                  </a:extLst>
                </p14:cNvPr>
                <p14:cNvContentPartPr/>
                <p14:nvPr/>
              </p14:nvContentPartPr>
              <p14:xfrm>
                <a:off x="10657872" y="916992"/>
                <a:ext cx="201960" cy="120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0864090-1B60-53AF-C449-289C267119C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649232" y="907992"/>
                  <a:ext cx="219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588AC8D-5C29-D1DB-5173-CAD8FBE87E4B}"/>
                    </a:ext>
                  </a:extLst>
                </p14:cNvPr>
                <p14:cNvContentPartPr/>
                <p14:nvPr/>
              </p14:nvContentPartPr>
              <p14:xfrm>
                <a:off x="10782072" y="996912"/>
                <a:ext cx="83880" cy="5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588AC8D-5C29-D1DB-5173-CAD8FBE87E4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773072" y="988272"/>
                  <a:ext cx="101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52BDB13-EDB2-2FF3-E568-1D0CAC253747}"/>
                    </a:ext>
                  </a:extLst>
                </p14:cNvPr>
                <p14:cNvContentPartPr/>
                <p14:nvPr/>
              </p14:nvContentPartPr>
              <p14:xfrm>
                <a:off x="10875672" y="928512"/>
                <a:ext cx="120240" cy="91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52BDB13-EDB2-2FF3-E568-1D0CAC25374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866672" y="919512"/>
                  <a:ext cx="137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02BC1BF-550F-E9D5-4561-C7B477597A6C}"/>
                    </a:ext>
                  </a:extLst>
                </p14:cNvPr>
                <p14:cNvContentPartPr/>
                <p14:nvPr/>
              </p14:nvContentPartPr>
              <p14:xfrm>
                <a:off x="11041992" y="936792"/>
                <a:ext cx="33840" cy="68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02BC1BF-550F-E9D5-4561-C7B477597A6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032992" y="928152"/>
                  <a:ext cx="51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FEACC15-247C-6F46-880C-1785234BD4C7}"/>
                    </a:ext>
                  </a:extLst>
                </p14:cNvPr>
                <p14:cNvContentPartPr/>
                <p14:nvPr/>
              </p14:nvContentPartPr>
              <p14:xfrm>
                <a:off x="11112192" y="910152"/>
                <a:ext cx="155160" cy="95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FEACC15-247C-6F46-880C-1785234BD4C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103552" y="901152"/>
                  <a:ext cx="172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F8280F2-DDBA-9CFC-8E11-AE91E07BF950}"/>
                    </a:ext>
                  </a:extLst>
                </p14:cNvPr>
                <p14:cNvContentPartPr/>
                <p14:nvPr/>
              </p14:nvContentPartPr>
              <p14:xfrm>
                <a:off x="11305152" y="912312"/>
                <a:ext cx="83160" cy="118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F8280F2-DDBA-9CFC-8E11-AE91E07BF95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296512" y="903672"/>
                  <a:ext cx="10080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34FA8AB-F5F2-B202-17A1-5133BDD584A4}"/>
              </a:ext>
            </a:extLst>
          </p:cNvPr>
          <p:cNvGrpSpPr/>
          <p:nvPr/>
        </p:nvGrpSpPr>
        <p:grpSpPr>
          <a:xfrm>
            <a:off x="10532952" y="1135512"/>
            <a:ext cx="486720" cy="110160"/>
            <a:chOff x="10532952" y="1135512"/>
            <a:chExt cx="486720" cy="1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E4760B4-D274-6203-C1B2-0CE1295EE1DC}"/>
                    </a:ext>
                  </a:extLst>
                </p14:cNvPr>
                <p14:cNvContentPartPr/>
                <p14:nvPr/>
              </p14:nvContentPartPr>
              <p14:xfrm>
                <a:off x="10558872" y="1171152"/>
                <a:ext cx="22320" cy="67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E4760B4-D274-6203-C1B2-0CE1295EE1D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550232" y="1162512"/>
                  <a:ext cx="399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86EAD9B-9A45-E11E-426F-3E0A7C45EBC2}"/>
                    </a:ext>
                  </a:extLst>
                </p14:cNvPr>
                <p14:cNvContentPartPr/>
                <p14:nvPr/>
              </p14:nvContentPartPr>
              <p14:xfrm>
                <a:off x="10532952" y="1135512"/>
                <a:ext cx="136440" cy="11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86EAD9B-9A45-E11E-426F-3E0A7C45EBC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523952" y="1126512"/>
                  <a:ext cx="154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578091B-697B-4433-80E9-67F3CB5C2507}"/>
                    </a:ext>
                  </a:extLst>
                </p14:cNvPr>
                <p14:cNvContentPartPr/>
                <p14:nvPr/>
              </p14:nvContentPartPr>
              <p14:xfrm>
                <a:off x="10675152" y="1162512"/>
                <a:ext cx="92880" cy="83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578091B-697B-4433-80E9-67F3CB5C250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666152" y="1153872"/>
                  <a:ext cx="110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B58D212-C951-40D3-18DE-527BE803BB53}"/>
                    </a:ext>
                  </a:extLst>
                </p14:cNvPr>
                <p14:cNvContentPartPr/>
                <p14:nvPr/>
              </p14:nvContentPartPr>
              <p14:xfrm>
                <a:off x="10795392" y="1179432"/>
                <a:ext cx="68760" cy="54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B58D212-C951-40D3-18DE-527BE803BB5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786752" y="1170792"/>
                  <a:ext cx="86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851028F-9C13-3995-E283-B07AC7784556}"/>
                    </a:ext>
                  </a:extLst>
                </p14:cNvPr>
                <p14:cNvContentPartPr/>
                <p14:nvPr/>
              </p14:nvContentPartPr>
              <p14:xfrm>
                <a:off x="10924992" y="1153872"/>
                <a:ext cx="94680" cy="66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851028F-9C13-3995-E283-B07AC778455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915992" y="1144872"/>
                  <a:ext cx="112320" cy="8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39979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box with black text&#10;&#10;Description automatically generated">
            <a:extLst>
              <a:ext uri="{FF2B5EF4-FFF2-40B4-BE49-F238E27FC236}">
                <a16:creationId xmlns:a16="http://schemas.microsoft.com/office/drawing/2014/main" id="{878D84FD-D7F0-C7DF-CCDA-BCD3D670C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2141" cy="3176833"/>
          </a:xfrm>
          <a:prstGeom prst="rect">
            <a:avLst/>
          </a:prstGeom>
        </p:spPr>
      </p:pic>
      <p:pic>
        <p:nvPicPr>
          <p:cNvPr id="5" name="Picture 4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2935F452-1C73-1DF8-D774-08E04AE2A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205" y="2031967"/>
            <a:ext cx="6422796" cy="4826033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3DA4729-BC8D-48CB-EAD2-0927D5ABA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16" y="4205681"/>
            <a:ext cx="4662027" cy="94149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5928F0F-97FE-015D-54D0-FFC1AA346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9" y="5484254"/>
            <a:ext cx="5387807" cy="120406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15183BD-BB5F-8933-DC88-6F2F4D3F65DA}"/>
              </a:ext>
            </a:extLst>
          </p:cNvPr>
          <p:cNvGrpSpPr/>
          <p:nvPr/>
        </p:nvGrpSpPr>
        <p:grpSpPr>
          <a:xfrm>
            <a:off x="4830918" y="4517852"/>
            <a:ext cx="470520" cy="867240"/>
            <a:chOff x="4830918" y="4517852"/>
            <a:chExt cx="470520" cy="86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D7769C-F97C-079F-5E39-1DB8D1E6690B}"/>
                    </a:ext>
                  </a:extLst>
                </p14:cNvPr>
                <p14:cNvContentPartPr/>
                <p14:nvPr/>
              </p14:nvContentPartPr>
              <p14:xfrm>
                <a:off x="4830918" y="4517852"/>
                <a:ext cx="394560" cy="823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D7769C-F97C-079F-5E39-1DB8D1E669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21918" y="4508852"/>
                  <a:ext cx="412200" cy="8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B6400BC-6E68-7C73-E008-D1E61153CB27}"/>
                    </a:ext>
                  </a:extLst>
                </p14:cNvPr>
                <p14:cNvContentPartPr/>
                <p14:nvPr/>
              </p14:nvContentPartPr>
              <p14:xfrm>
                <a:off x="5128638" y="5278892"/>
                <a:ext cx="172800" cy="10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B6400BC-6E68-7C73-E008-D1E61153CB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19998" y="5270252"/>
                  <a:ext cx="19044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B66E2B-E758-DDAC-B466-D41153080C16}"/>
              </a:ext>
            </a:extLst>
          </p:cNvPr>
          <p:cNvGrpSpPr/>
          <p:nvPr/>
        </p:nvGrpSpPr>
        <p:grpSpPr>
          <a:xfrm>
            <a:off x="6070398" y="5290052"/>
            <a:ext cx="651960" cy="186840"/>
            <a:chOff x="6070398" y="5290052"/>
            <a:chExt cx="65196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5EF605E-4291-A4C8-3435-F878A7DCABD0}"/>
                    </a:ext>
                  </a:extLst>
                </p14:cNvPr>
                <p14:cNvContentPartPr/>
                <p14:nvPr/>
              </p14:nvContentPartPr>
              <p14:xfrm>
                <a:off x="6070398" y="5301572"/>
                <a:ext cx="607320" cy="175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5EF605E-4291-A4C8-3435-F878A7DCABD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61398" y="5292932"/>
                  <a:ext cx="624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EAB29DE-4C55-6005-CE39-44A8D8F43A93}"/>
                    </a:ext>
                  </a:extLst>
                </p14:cNvPr>
                <p14:cNvContentPartPr/>
                <p14:nvPr/>
              </p14:nvContentPartPr>
              <p14:xfrm>
                <a:off x="6537318" y="5290052"/>
                <a:ext cx="185040" cy="124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EAB29DE-4C55-6005-CE39-44A8D8F43A9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28318" y="5281412"/>
                  <a:ext cx="202680" cy="14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5D76C70-E568-9315-4BA3-929A2DC538DE}"/>
                  </a:ext>
                </a:extLst>
              </p14:cNvPr>
              <p14:cNvContentPartPr/>
              <p14:nvPr/>
            </p14:nvContentPartPr>
            <p14:xfrm>
              <a:off x="7880478" y="3166412"/>
              <a:ext cx="528480" cy="338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5D76C70-E568-9315-4BA3-929A2DC538D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71838" y="3157412"/>
                <a:ext cx="546120" cy="35604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 descr="A white rectangular sign with black letters&#10;&#10;Description automatically generated">
            <a:extLst>
              <a:ext uri="{FF2B5EF4-FFF2-40B4-BE49-F238E27FC236}">
                <a16:creationId xmlns:a16="http://schemas.microsoft.com/office/drawing/2014/main" id="{24BC513E-6C7F-B1BF-57D2-ED46084910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232" y="992504"/>
            <a:ext cx="1386960" cy="48010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AB1FB97-C176-79B2-9426-F34C983DB8DB}"/>
              </a:ext>
            </a:extLst>
          </p:cNvPr>
          <p:cNvGrpSpPr/>
          <p:nvPr/>
        </p:nvGrpSpPr>
        <p:grpSpPr>
          <a:xfrm>
            <a:off x="8627397" y="788857"/>
            <a:ext cx="991080" cy="164160"/>
            <a:chOff x="7826118" y="449492"/>
            <a:chExt cx="99108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EE8B72E-BAA8-1AAF-E598-F67411E4A17E}"/>
                    </a:ext>
                  </a:extLst>
                </p14:cNvPr>
                <p14:cNvContentPartPr/>
                <p14:nvPr/>
              </p14:nvContentPartPr>
              <p14:xfrm>
                <a:off x="7826118" y="478652"/>
                <a:ext cx="80280" cy="102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EE8B72E-BAA8-1AAF-E598-F67411E4A17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17478" y="470012"/>
                  <a:ext cx="97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5F59D56-2DB1-4B8C-A069-D2FA315044CD}"/>
                    </a:ext>
                  </a:extLst>
                </p14:cNvPr>
                <p14:cNvContentPartPr/>
                <p14:nvPr/>
              </p14:nvContentPartPr>
              <p14:xfrm>
                <a:off x="7966518" y="474692"/>
                <a:ext cx="18000" cy="95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5F59D56-2DB1-4B8C-A069-D2FA315044C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57878" y="465692"/>
                  <a:ext cx="35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BCED3FB-D58D-A4AF-2145-DD7FB9567F23}"/>
                    </a:ext>
                  </a:extLst>
                </p14:cNvPr>
                <p14:cNvContentPartPr/>
                <p14:nvPr/>
              </p14:nvContentPartPr>
              <p14:xfrm>
                <a:off x="7921158" y="473612"/>
                <a:ext cx="113400" cy="15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BCED3FB-D58D-A4AF-2145-DD7FB9567F2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912158" y="464612"/>
                  <a:ext cx="1310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C345B55-16ED-B6F8-8FA3-C7D842921C4F}"/>
                    </a:ext>
                  </a:extLst>
                </p14:cNvPr>
                <p14:cNvContentPartPr/>
                <p14:nvPr/>
              </p14:nvContentPartPr>
              <p14:xfrm>
                <a:off x="8043198" y="466052"/>
                <a:ext cx="82800" cy="120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C345B55-16ED-B6F8-8FA3-C7D842921C4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34558" y="457052"/>
                  <a:ext cx="100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7507FE9-98B9-3770-B1BE-8AD96DBF2810}"/>
                    </a:ext>
                  </a:extLst>
                </p14:cNvPr>
                <p14:cNvContentPartPr/>
                <p14:nvPr/>
              </p14:nvContentPartPr>
              <p14:xfrm>
                <a:off x="8149038" y="480452"/>
                <a:ext cx="88200" cy="104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7507FE9-98B9-3770-B1BE-8AD96DBF281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40398" y="471452"/>
                  <a:ext cx="105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B39E39F-EDDC-754E-B92F-514D2AAC5A96}"/>
                    </a:ext>
                  </a:extLst>
                </p14:cNvPr>
                <p14:cNvContentPartPr/>
                <p14:nvPr/>
              </p14:nvContentPartPr>
              <p14:xfrm>
                <a:off x="8267838" y="472892"/>
                <a:ext cx="118440" cy="128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B39E39F-EDDC-754E-B92F-514D2AAC5A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58838" y="464252"/>
                  <a:ext cx="13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FA9CAC0-E1F3-7AD1-DD68-8DD53DDCAD36}"/>
                    </a:ext>
                  </a:extLst>
                </p14:cNvPr>
                <p14:cNvContentPartPr/>
                <p14:nvPr/>
              </p14:nvContentPartPr>
              <p14:xfrm>
                <a:off x="8375838" y="481892"/>
                <a:ext cx="102600" cy="113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FA9CAC0-E1F3-7AD1-DD68-8DD53DDCAD3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66838" y="473252"/>
                  <a:ext cx="120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C1F456C-2340-F683-38DF-CA7D8F52B83D}"/>
                    </a:ext>
                  </a:extLst>
                </p14:cNvPr>
                <p14:cNvContentPartPr/>
                <p14:nvPr/>
              </p14:nvContentPartPr>
              <p14:xfrm>
                <a:off x="8550078" y="490892"/>
                <a:ext cx="36000" cy="122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C1F456C-2340-F683-38DF-CA7D8F52B83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41078" y="482252"/>
                  <a:ext cx="53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7E4FA80-AA31-6BA6-59AF-BB7B9713956E}"/>
                    </a:ext>
                  </a:extLst>
                </p14:cNvPr>
                <p14:cNvContentPartPr/>
                <p14:nvPr/>
              </p14:nvContentPartPr>
              <p14:xfrm>
                <a:off x="8578158" y="449492"/>
                <a:ext cx="239040" cy="147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7E4FA80-AA31-6BA6-59AF-BB7B9713956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69518" y="440852"/>
                  <a:ext cx="2566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5C700C-16AE-1CB3-60BC-AAC4FEB118F2}"/>
              </a:ext>
            </a:extLst>
          </p:cNvPr>
          <p:cNvGrpSpPr/>
          <p:nvPr/>
        </p:nvGrpSpPr>
        <p:grpSpPr>
          <a:xfrm>
            <a:off x="9129318" y="1818572"/>
            <a:ext cx="137160" cy="487080"/>
            <a:chOff x="9129318" y="1818572"/>
            <a:chExt cx="13716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AD3B5D2-7D18-9978-2C8A-07345FC68EBA}"/>
                    </a:ext>
                  </a:extLst>
                </p14:cNvPr>
                <p14:cNvContentPartPr/>
                <p14:nvPr/>
              </p14:nvContentPartPr>
              <p14:xfrm>
                <a:off x="9202038" y="1818572"/>
                <a:ext cx="13320" cy="487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AD3B5D2-7D18-9978-2C8A-07345FC68EB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193038" y="1809932"/>
                  <a:ext cx="3096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D826AB9-EA8B-73DE-E393-9807C0F9A884}"/>
                    </a:ext>
                  </a:extLst>
                </p14:cNvPr>
                <p14:cNvContentPartPr/>
                <p14:nvPr/>
              </p14:nvContentPartPr>
              <p14:xfrm>
                <a:off x="9129318" y="2166692"/>
                <a:ext cx="137160" cy="116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D826AB9-EA8B-73DE-E393-9807C0F9A88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120678" y="2158052"/>
                  <a:ext cx="15480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EE9B51F-40E9-3162-B81D-2E9F4775B079}"/>
              </a:ext>
            </a:extLst>
          </p:cNvPr>
          <p:cNvGrpSpPr/>
          <p:nvPr/>
        </p:nvGrpSpPr>
        <p:grpSpPr>
          <a:xfrm>
            <a:off x="8912238" y="1556132"/>
            <a:ext cx="492480" cy="206280"/>
            <a:chOff x="8912238" y="1556132"/>
            <a:chExt cx="49248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0AFD614-2FDE-0EF3-FE47-A958CF1B3198}"/>
                    </a:ext>
                  </a:extLst>
                </p14:cNvPr>
                <p14:cNvContentPartPr/>
                <p14:nvPr/>
              </p14:nvContentPartPr>
              <p14:xfrm>
                <a:off x="8912238" y="1556132"/>
                <a:ext cx="129960" cy="149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0AFD614-2FDE-0EF3-FE47-A958CF1B319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903598" y="1547492"/>
                  <a:ext cx="147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48B5D16-290D-DEAD-6D3C-23215BAAD772}"/>
                    </a:ext>
                  </a:extLst>
                </p14:cNvPr>
                <p14:cNvContentPartPr/>
                <p14:nvPr/>
              </p14:nvContentPartPr>
              <p14:xfrm>
                <a:off x="9022398" y="1556132"/>
                <a:ext cx="22680" cy="202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48B5D16-290D-DEAD-6D3C-23215BAAD77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013398" y="1547132"/>
                  <a:ext cx="40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DBE03AC-37D4-6056-15EA-168594BDA498}"/>
                    </a:ext>
                  </a:extLst>
                </p14:cNvPr>
                <p14:cNvContentPartPr/>
                <p14:nvPr/>
              </p14:nvContentPartPr>
              <p14:xfrm>
                <a:off x="9096558" y="1580252"/>
                <a:ext cx="69840" cy="182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DBE03AC-37D4-6056-15EA-168594BDA4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087918" y="1571252"/>
                  <a:ext cx="87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1587FCF-4690-716F-1986-82A05E112E3D}"/>
                    </a:ext>
                  </a:extLst>
                </p14:cNvPr>
                <p14:cNvContentPartPr/>
                <p14:nvPr/>
              </p14:nvContentPartPr>
              <p14:xfrm>
                <a:off x="9177918" y="1577372"/>
                <a:ext cx="102240" cy="176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1587FCF-4690-716F-1986-82A05E112E3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69278" y="1568372"/>
                  <a:ext cx="119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E86A60-ACD4-2ECE-A878-3A1929EE8585}"/>
                    </a:ext>
                  </a:extLst>
                </p14:cNvPr>
                <p14:cNvContentPartPr/>
                <p14:nvPr/>
              </p14:nvContentPartPr>
              <p14:xfrm>
                <a:off x="9335598" y="1580252"/>
                <a:ext cx="69120" cy="170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E86A60-ACD4-2ECE-A878-3A1929EE858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326598" y="1571612"/>
                  <a:ext cx="8676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3B2E459-F6BB-CB48-F301-44634AE69B68}"/>
              </a:ext>
            </a:extLst>
          </p:cNvPr>
          <p:cNvGrpSpPr/>
          <p:nvPr/>
        </p:nvGrpSpPr>
        <p:grpSpPr>
          <a:xfrm>
            <a:off x="9639438" y="4806572"/>
            <a:ext cx="396360" cy="247320"/>
            <a:chOff x="9639438" y="4806572"/>
            <a:chExt cx="39636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1786638-F55D-EDB6-898C-41C24A877450}"/>
                    </a:ext>
                  </a:extLst>
                </p14:cNvPr>
                <p14:cNvContentPartPr/>
                <p14:nvPr/>
              </p14:nvContentPartPr>
              <p14:xfrm>
                <a:off x="9669318" y="4806572"/>
                <a:ext cx="323280" cy="12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1786638-F55D-EDB6-898C-41C24A87745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660678" y="4797932"/>
                  <a:ext cx="340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93CA97D-CA7C-2C0D-4F43-8D441640C3D4}"/>
                    </a:ext>
                  </a:extLst>
                </p14:cNvPr>
                <p14:cNvContentPartPr/>
                <p14:nvPr/>
              </p14:nvContentPartPr>
              <p14:xfrm>
                <a:off x="9657438" y="5017532"/>
                <a:ext cx="337320" cy="17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93CA97D-CA7C-2C0D-4F43-8D441640C3D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648438" y="5008892"/>
                  <a:ext cx="354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672D781-F2FD-1E41-AFC7-30F4B489A541}"/>
                    </a:ext>
                  </a:extLst>
                </p14:cNvPr>
                <p14:cNvContentPartPr/>
                <p14:nvPr/>
              </p14:nvContentPartPr>
              <p14:xfrm>
                <a:off x="9651318" y="4811252"/>
                <a:ext cx="23400" cy="228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672D781-F2FD-1E41-AFC7-30F4B489A54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642318" y="4802612"/>
                  <a:ext cx="410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FFFA697-1047-8A5D-70F8-0142CE675CB4}"/>
                    </a:ext>
                  </a:extLst>
                </p14:cNvPr>
                <p14:cNvContentPartPr/>
                <p14:nvPr/>
              </p14:nvContentPartPr>
              <p14:xfrm>
                <a:off x="9641238" y="5025092"/>
                <a:ext cx="291600" cy="28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FFFA697-1047-8A5D-70F8-0142CE675CB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632598" y="5016092"/>
                  <a:ext cx="309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F18F06D-6DA7-221C-7EF6-8293532FC8D6}"/>
                    </a:ext>
                  </a:extLst>
                </p14:cNvPr>
                <p14:cNvContentPartPr/>
                <p14:nvPr/>
              </p14:nvContentPartPr>
              <p14:xfrm>
                <a:off x="9639438" y="4822772"/>
                <a:ext cx="342000" cy="25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F18F06D-6DA7-221C-7EF6-8293532FC8D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630798" y="4813772"/>
                  <a:ext cx="359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F914632-2BA9-D68C-2ED2-9A7EA061DB5B}"/>
                    </a:ext>
                  </a:extLst>
                </p14:cNvPr>
                <p14:cNvContentPartPr/>
                <p14:nvPr/>
              </p14:nvContentPartPr>
              <p14:xfrm>
                <a:off x="9991158" y="4823492"/>
                <a:ext cx="44640" cy="190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F914632-2BA9-D68C-2ED2-9A7EA061DB5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982518" y="4814852"/>
                  <a:ext cx="622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C8EF672-9CC0-C449-539F-704610F7321C}"/>
                    </a:ext>
                  </a:extLst>
                </p14:cNvPr>
                <p14:cNvContentPartPr/>
                <p14:nvPr/>
              </p14:nvContentPartPr>
              <p14:xfrm>
                <a:off x="9684798" y="5030852"/>
                <a:ext cx="335160" cy="22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C8EF672-9CC0-C449-539F-704610F7321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675798" y="5021852"/>
                  <a:ext cx="35280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F99D365-7739-F9BC-7E08-330A9A2863D5}"/>
                  </a:ext>
                </a:extLst>
              </p14:cNvPr>
              <p14:cNvContentPartPr/>
              <p14:nvPr/>
            </p14:nvContentPartPr>
            <p14:xfrm>
              <a:off x="9156678" y="5968292"/>
              <a:ext cx="345600" cy="283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F99D365-7739-F9BC-7E08-330A9A2863D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148038" y="5959292"/>
                <a:ext cx="36324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F5112D4-8CBF-52A8-79D3-9EF0275FA83D}"/>
                  </a:ext>
                </a:extLst>
              </p14:cNvPr>
              <p14:cNvContentPartPr/>
              <p14:nvPr/>
            </p14:nvContentPartPr>
            <p14:xfrm>
              <a:off x="10852638" y="3899372"/>
              <a:ext cx="539280" cy="372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F5112D4-8CBF-52A8-79D3-9EF0275FA83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843998" y="3890372"/>
                <a:ext cx="55692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B4EABB5-0B28-9620-0A08-FFCFB9F8F8FC}"/>
                  </a:ext>
                </a:extLst>
              </p14:cNvPr>
              <p14:cNvContentPartPr/>
              <p14:nvPr/>
            </p14:nvContentPartPr>
            <p14:xfrm>
              <a:off x="8739078" y="3482492"/>
              <a:ext cx="544680" cy="288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B4EABB5-0B28-9620-0A08-FFCFB9F8F8F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730438" y="3473492"/>
                <a:ext cx="56232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2237AFC-36CF-7267-03E6-EF7E984CEBB9}"/>
                  </a:ext>
                </a:extLst>
              </p14:cNvPr>
              <p14:cNvContentPartPr/>
              <p14:nvPr/>
            </p14:nvContentPartPr>
            <p14:xfrm>
              <a:off x="8138238" y="5368892"/>
              <a:ext cx="563400" cy="304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2237AFC-36CF-7267-03E6-EF7E984CEBB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129598" y="5359892"/>
                <a:ext cx="58104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62CF809-3C05-FFB7-866E-805977471082}"/>
                  </a:ext>
                </a:extLst>
              </p14:cNvPr>
              <p14:cNvContentPartPr/>
              <p14:nvPr/>
            </p14:nvContentPartPr>
            <p14:xfrm>
              <a:off x="7977318" y="4304732"/>
              <a:ext cx="607320" cy="259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62CF809-3C05-FFB7-866E-80597747108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968678" y="4295732"/>
                <a:ext cx="6249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87A16CA-6025-786B-9A81-7827E6A5D5B2}"/>
                  </a:ext>
                </a:extLst>
              </p14:cNvPr>
              <p14:cNvContentPartPr/>
              <p14:nvPr/>
            </p14:nvContentPartPr>
            <p14:xfrm>
              <a:off x="181158" y="3809732"/>
              <a:ext cx="172440" cy="1548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87A16CA-6025-786B-9A81-7827E6A5D5B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72518" y="3800732"/>
                <a:ext cx="1900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DD9B312-1C75-2132-928F-08EA43F3C024}"/>
                  </a:ext>
                </a:extLst>
              </p14:cNvPr>
              <p14:cNvContentPartPr/>
              <p14:nvPr/>
            </p14:nvContentPartPr>
            <p14:xfrm>
              <a:off x="460518" y="3825572"/>
              <a:ext cx="12600" cy="1339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DD9B312-1C75-2132-928F-08EA43F3C02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51878" y="3816932"/>
                <a:ext cx="302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6AAC772-DEF5-EE4D-AB74-D99F1F77E2EA}"/>
                  </a:ext>
                </a:extLst>
              </p14:cNvPr>
              <p14:cNvContentPartPr/>
              <p14:nvPr/>
            </p14:nvContentPartPr>
            <p14:xfrm>
              <a:off x="338118" y="3770132"/>
              <a:ext cx="356400" cy="1479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6AAC772-DEF5-EE4D-AB74-D99F1F77E2E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29478" y="3761132"/>
                <a:ext cx="3740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F6EFB6C-A397-118F-C6D9-7048D64B1086}"/>
                  </a:ext>
                </a:extLst>
              </p14:cNvPr>
              <p14:cNvContentPartPr/>
              <p14:nvPr/>
            </p14:nvContentPartPr>
            <p14:xfrm>
              <a:off x="768318" y="3834212"/>
              <a:ext cx="19080" cy="99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F6EFB6C-A397-118F-C6D9-7048D64B108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59318" y="3825572"/>
                <a:ext cx="3672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FFD0E1F-FBB5-A81E-BB4B-86E916DAB780}"/>
                  </a:ext>
                </a:extLst>
              </p14:cNvPr>
              <p14:cNvContentPartPr/>
              <p14:nvPr/>
            </p14:nvContentPartPr>
            <p14:xfrm>
              <a:off x="734478" y="3748172"/>
              <a:ext cx="253080" cy="2160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FFD0E1F-FBB5-A81E-BB4B-86E916DAB780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25478" y="3739172"/>
                <a:ext cx="2707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026065A-8746-51F8-0E75-CCAB4F51E220}"/>
                  </a:ext>
                </a:extLst>
              </p14:cNvPr>
              <p14:cNvContentPartPr/>
              <p14:nvPr/>
            </p14:nvContentPartPr>
            <p14:xfrm>
              <a:off x="1053798" y="3753212"/>
              <a:ext cx="100440" cy="1915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026065A-8746-51F8-0E75-CCAB4F51E22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045158" y="3744212"/>
                <a:ext cx="1180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7CDC7BF-F1F0-B7F7-1CF1-F2878EC44D53}"/>
                  </a:ext>
                </a:extLst>
              </p14:cNvPr>
              <p14:cNvContentPartPr/>
              <p14:nvPr/>
            </p14:nvContentPartPr>
            <p14:xfrm>
              <a:off x="1027518" y="3804692"/>
              <a:ext cx="288720" cy="108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7CDC7BF-F1F0-B7F7-1CF1-F2878EC44D5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18878" y="3795692"/>
                <a:ext cx="3063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F41EC90-E0FF-0A03-1099-6BD4A61A4DD3}"/>
                  </a:ext>
                </a:extLst>
              </p14:cNvPr>
              <p14:cNvContentPartPr/>
              <p14:nvPr/>
            </p14:nvContentPartPr>
            <p14:xfrm>
              <a:off x="1295358" y="3893972"/>
              <a:ext cx="13680" cy="277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F41EC90-E0FF-0A03-1099-6BD4A61A4DD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286718" y="3885332"/>
                <a:ext cx="3132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9921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ystem&#10;&#10;Description automatically generated">
            <a:extLst>
              <a:ext uri="{FF2B5EF4-FFF2-40B4-BE49-F238E27FC236}">
                <a16:creationId xmlns:a16="http://schemas.microsoft.com/office/drawing/2014/main" id="{94DB4EBC-A866-F8DD-ADE4-191E7C35B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30" y="126196"/>
            <a:ext cx="4542526" cy="2485029"/>
          </a:xfrm>
          <a:prstGeom prst="rect">
            <a:avLst/>
          </a:prstGeom>
        </p:spPr>
      </p:pic>
      <p:pic>
        <p:nvPicPr>
          <p:cNvPr id="5" name="Picture 4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E0864B70-54FD-A5A6-1ED7-B6371B2EA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433" y="2722403"/>
            <a:ext cx="5182012" cy="280580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C4A48B9-2446-E93C-FDA6-28591F2DD34A}"/>
              </a:ext>
            </a:extLst>
          </p:cNvPr>
          <p:cNvGrpSpPr/>
          <p:nvPr/>
        </p:nvGrpSpPr>
        <p:grpSpPr>
          <a:xfrm>
            <a:off x="141558" y="1500332"/>
            <a:ext cx="480240" cy="236880"/>
            <a:chOff x="141558" y="1500332"/>
            <a:chExt cx="48024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D52373-7C29-67C8-F513-C071C6397B90}"/>
                    </a:ext>
                  </a:extLst>
                </p14:cNvPr>
                <p14:cNvContentPartPr/>
                <p14:nvPr/>
              </p14:nvContentPartPr>
              <p14:xfrm>
                <a:off x="141558" y="1647932"/>
                <a:ext cx="480240" cy="34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D52373-7C29-67C8-F513-C071C6397B9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2918" y="1638932"/>
                  <a:ext cx="4978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64F18E2-9190-7C3D-1156-A04DC55E7F94}"/>
                    </a:ext>
                  </a:extLst>
                </p14:cNvPr>
                <p14:cNvContentPartPr/>
                <p14:nvPr/>
              </p14:nvContentPartPr>
              <p14:xfrm>
                <a:off x="473838" y="1500332"/>
                <a:ext cx="146520" cy="236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64F18E2-9190-7C3D-1156-A04DC55E7F9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4838" y="1491692"/>
                  <a:ext cx="16416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6FDEE9-8966-82AA-3D88-BAFFB2CF9217}"/>
              </a:ext>
            </a:extLst>
          </p:cNvPr>
          <p:cNvGrpSpPr/>
          <p:nvPr/>
        </p:nvGrpSpPr>
        <p:grpSpPr>
          <a:xfrm>
            <a:off x="7308270" y="1572647"/>
            <a:ext cx="1177200" cy="1051560"/>
            <a:chOff x="6874638" y="1883732"/>
            <a:chExt cx="1177200" cy="105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64521BA-9E9D-A455-1EC2-B34E880E7005}"/>
                    </a:ext>
                  </a:extLst>
                </p14:cNvPr>
                <p14:cNvContentPartPr/>
                <p14:nvPr/>
              </p14:nvContentPartPr>
              <p14:xfrm>
                <a:off x="6874638" y="1883732"/>
                <a:ext cx="1053720" cy="1051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64521BA-9E9D-A455-1EC2-B34E880E70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65998" y="1875092"/>
                  <a:ext cx="1071360" cy="10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0BBC09A-34CC-5126-6E4B-4AE73AB4A596}"/>
                    </a:ext>
                  </a:extLst>
                </p14:cNvPr>
                <p14:cNvContentPartPr/>
                <p14:nvPr/>
              </p14:nvContentPartPr>
              <p14:xfrm>
                <a:off x="7803438" y="2736212"/>
                <a:ext cx="248400" cy="182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0BBC09A-34CC-5126-6E4B-4AE73AB4A5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94438" y="2727212"/>
                  <a:ext cx="26604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1C12C22-DCCA-939B-19ED-62473A78B959}"/>
              </a:ext>
            </a:extLst>
          </p:cNvPr>
          <p:cNvGrpSpPr/>
          <p:nvPr/>
        </p:nvGrpSpPr>
        <p:grpSpPr>
          <a:xfrm>
            <a:off x="5481144" y="1832404"/>
            <a:ext cx="1608480" cy="149400"/>
            <a:chOff x="6386118" y="2369732"/>
            <a:chExt cx="1608480" cy="1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8D4BBAA-6E35-CDE6-63CE-6765AD4E89A1}"/>
                    </a:ext>
                  </a:extLst>
                </p14:cNvPr>
                <p14:cNvContentPartPr/>
                <p14:nvPr/>
              </p14:nvContentPartPr>
              <p14:xfrm>
                <a:off x="6386118" y="2414732"/>
                <a:ext cx="132480" cy="16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8D4BBAA-6E35-CDE6-63CE-6765AD4E89A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77478" y="2406092"/>
                  <a:ext cx="150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041787F-E0B5-CF75-14FD-91C421FC1068}"/>
                    </a:ext>
                  </a:extLst>
                </p14:cNvPr>
                <p14:cNvContentPartPr/>
                <p14:nvPr/>
              </p14:nvContentPartPr>
              <p14:xfrm>
                <a:off x="6390078" y="2464772"/>
                <a:ext cx="105120" cy="6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041787F-E0B5-CF75-14FD-91C421FC106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81078" y="2455772"/>
                  <a:ext cx="122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35ED321-24A6-DE0B-36B4-5D369F8720E7}"/>
                    </a:ext>
                  </a:extLst>
                </p14:cNvPr>
                <p14:cNvContentPartPr/>
                <p14:nvPr/>
              </p14:nvContentPartPr>
              <p14:xfrm>
                <a:off x="6680598" y="2401052"/>
                <a:ext cx="111600" cy="118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35ED321-24A6-DE0B-36B4-5D369F8720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71958" y="2392052"/>
                  <a:ext cx="129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BAB71D2-344B-F799-B0D2-E50FA08778C8}"/>
                    </a:ext>
                  </a:extLst>
                </p14:cNvPr>
                <p14:cNvContentPartPr/>
                <p14:nvPr/>
              </p14:nvContentPartPr>
              <p14:xfrm>
                <a:off x="6832518" y="2423012"/>
                <a:ext cx="77760" cy="93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BAB71D2-344B-F799-B0D2-E50FA08778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23878" y="2414372"/>
                  <a:ext cx="95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26560C-38FF-F3FB-9753-4A14306A09D3}"/>
                    </a:ext>
                  </a:extLst>
                </p14:cNvPr>
                <p14:cNvContentPartPr/>
                <p14:nvPr/>
              </p14:nvContentPartPr>
              <p14:xfrm>
                <a:off x="6981918" y="2411852"/>
                <a:ext cx="19800" cy="97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26560C-38FF-F3FB-9753-4A14306A09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72918" y="2403212"/>
                  <a:ext cx="37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15AA786-08BA-E7F9-7815-089933EA5B05}"/>
                    </a:ext>
                  </a:extLst>
                </p14:cNvPr>
                <p14:cNvContentPartPr/>
                <p14:nvPr/>
              </p14:nvContentPartPr>
              <p14:xfrm>
                <a:off x="6975798" y="2373332"/>
                <a:ext cx="87120" cy="84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15AA786-08BA-E7F9-7815-089933EA5B0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67158" y="2364692"/>
                  <a:ext cx="104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F99818-8AA9-1F7D-C5BB-CE99DBB85C5F}"/>
                    </a:ext>
                  </a:extLst>
                </p14:cNvPr>
                <p14:cNvContentPartPr/>
                <p14:nvPr/>
              </p14:nvContentPartPr>
              <p14:xfrm>
                <a:off x="7075518" y="2424092"/>
                <a:ext cx="77040" cy="78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F99818-8AA9-1F7D-C5BB-CE99DBB85C5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66518" y="2415452"/>
                  <a:ext cx="946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BB4E51-B9DC-C450-612D-4B2F8488C8FA}"/>
                    </a:ext>
                  </a:extLst>
                </p14:cNvPr>
                <p14:cNvContentPartPr/>
                <p14:nvPr/>
              </p14:nvContentPartPr>
              <p14:xfrm>
                <a:off x="7082358" y="2374412"/>
                <a:ext cx="93960" cy="73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BB4E51-B9DC-C450-612D-4B2F8488C8F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73718" y="2365772"/>
                  <a:ext cx="1116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AAFD37C-BB9D-FAF1-9BF6-3C71AF07CB7C}"/>
                    </a:ext>
                  </a:extLst>
                </p14:cNvPr>
                <p14:cNvContentPartPr/>
                <p14:nvPr/>
              </p14:nvContentPartPr>
              <p14:xfrm>
                <a:off x="7210158" y="2403212"/>
                <a:ext cx="31320" cy="88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AAFD37C-BB9D-FAF1-9BF6-3C71AF07CB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01158" y="2394212"/>
                  <a:ext cx="48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14906F3-3AAC-6D2D-3A5A-8F622B10A9FA}"/>
                    </a:ext>
                  </a:extLst>
                </p14:cNvPr>
                <p14:cNvContentPartPr/>
                <p14:nvPr/>
              </p14:nvContentPartPr>
              <p14:xfrm>
                <a:off x="7219158" y="2380172"/>
                <a:ext cx="142200" cy="100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14906F3-3AAC-6D2D-3A5A-8F622B10A9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10158" y="2371532"/>
                  <a:ext cx="159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54A337E-2296-347C-8D8D-ACE543F79F6A}"/>
                    </a:ext>
                  </a:extLst>
                </p14:cNvPr>
                <p14:cNvContentPartPr/>
                <p14:nvPr/>
              </p14:nvContentPartPr>
              <p14:xfrm>
                <a:off x="7366398" y="2390972"/>
                <a:ext cx="52200" cy="86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54A337E-2296-347C-8D8D-ACE543F79F6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57758" y="2382332"/>
                  <a:ext cx="69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47AD0F0-5659-7D87-B104-DB86FBBE3FE6}"/>
                    </a:ext>
                  </a:extLst>
                </p14:cNvPr>
                <p14:cNvContentPartPr/>
                <p14:nvPr/>
              </p14:nvContentPartPr>
              <p14:xfrm>
                <a:off x="7459998" y="2407172"/>
                <a:ext cx="40680" cy="67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47AD0F0-5659-7D87-B104-DB86FBBE3FE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50998" y="2398532"/>
                  <a:ext cx="58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0335D24-49A0-E8B3-36E1-771C71628074}"/>
                    </a:ext>
                  </a:extLst>
                </p14:cNvPr>
                <p14:cNvContentPartPr/>
                <p14:nvPr/>
              </p14:nvContentPartPr>
              <p14:xfrm>
                <a:off x="7579158" y="2408972"/>
                <a:ext cx="57960" cy="78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0335D24-49A0-E8B3-36E1-771C7162807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70158" y="2399972"/>
                  <a:ext cx="756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AE7ABFD-E63A-9BCF-FF14-C5E5A1990A68}"/>
                    </a:ext>
                  </a:extLst>
                </p14:cNvPr>
                <p14:cNvContentPartPr/>
                <p14:nvPr/>
              </p14:nvContentPartPr>
              <p14:xfrm>
                <a:off x="7670958" y="2417972"/>
                <a:ext cx="79920" cy="62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AE7ABFD-E63A-9BCF-FF14-C5E5A1990A6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61958" y="2409332"/>
                  <a:ext cx="975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287925E-E477-C56F-E8EC-089B06973527}"/>
                    </a:ext>
                  </a:extLst>
                </p14:cNvPr>
                <p14:cNvContentPartPr/>
                <p14:nvPr/>
              </p14:nvContentPartPr>
              <p14:xfrm>
                <a:off x="7781118" y="2388092"/>
                <a:ext cx="213480" cy="118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87925E-E477-C56F-E8EC-089B0697352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72478" y="2379092"/>
                  <a:ext cx="231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CDC466A-E237-2AD4-7461-C1F6E68B2ED5}"/>
                    </a:ext>
                  </a:extLst>
                </p14:cNvPr>
                <p14:cNvContentPartPr/>
                <p14:nvPr/>
              </p14:nvContentPartPr>
              <p14:xfrm>
                <a:off x="7899918" y="2369732"/>
                <a:ext cx="77040" cy="18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CDC466A-E237-2AD4-7461-C1F6E68B2ED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91278" y="2361092"/>
                  <a:ext cx="94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C63096E-D499-2D54-65EA-4198227A18A8}"/>
                    </a:ext>
                  </a:extLst>
                </p14:cNvPr>
                <p14:cNvContentPartPr/>
                <p14:nvPr/>
              </p14:nvContentPartPr>
              <p14:xfrm>
                <a:off x="7931598" y="2435972"/>
                <a:ext cx="34200" cy="5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C63096E-D499-2D54-65EA-4198227A18A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22598" y="2426972"/>
                  <a:ext cx="5184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13078B2-40C0-F99A-664D-41E5CF0B2C4A}"/>
              </a:ext>
            </a:extLst>
          </p:cNvPr>
          <p:cNvGrpSpPr/>
          <p:nvPr/>
        </p:nvGrpSpPr>
        <p:grpSpPr>
          <a:xfrm>
            <a:off x="10613453" y="1162284"/>
            <a:ext cx="628200" cy="235440"/>
            <a:chOff x="10556893" y="1822160"/>
            <a:chExt cx="62820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BECC02C-7A1E-5E4B-8CC9-744C76B256C1}"/>
                    </a:ext>
                  </a:extLst>
                </p14:cNvPr>
                <p14:cNvContentPartPr/>
                <p14:nvPr/>
              </p14:nvContentPartPr>
              <p14:xfrm>
                <a:off x="10556893" y="1880840"/>
                <a:ext cx="239040" cy="131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BECC02C-7A1E-5E4B-8CC9-744C76B256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547893" y="1871840"/>
                  <a:ext cx="256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3ABE731-6388-2D19-360C-46A1B09E5C73}"/>
                    </a:ext>
                  </a:extLst>
                </p14:cNvPr>
                <p14:cNvContentPartPr/>
                <p14:nvPr/>
              </p14:nvContentPartPr>
              <p14:xfrm>
                <a:off x="10868293" y="1855280"/>
                <a:ext cx="36720" cy="85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3ABE731-6388-2D19-360C-46A1B09E5C7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59293" y="1846640"/>
                  <a:ext cx="54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30C03E8-4C92-05F4-3D6C-86736745F6D2}"/>
                    </a:ext>
                  </a:extLst>
                </p14:cNvPr>
                <p14:cNvContentPartPr/>
                <p14:nvPr/>
              </p14:nvContentPartPr>
              <p14:xfrm>
                <a:off x="10814293" y="1822160"/>
                <a:ext cx="220320" cy="119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30C03E8-4C92-05F4-3D6C-86736745F6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805653" y="1813160"/>
                  <a:ext cx="23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B35074-FF3D-70D2-1CE6-D8CC69606951}"/>
                    </a:ext>
                  </a:extLst>
                </p14:cNvPr>
                <p14:cNvContentPartPr/>
                <p14:nvPr/>
              </p14:nvContentPartPr>
              <p14:xfrm>
                <a:off x="10988893" y="1897400"/>
                <a:ext cx="106920" cy="9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B35074-FF3D-70D2-1CE6-D8CC696069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979893" y="1888760"/>
                  <a:ext cx="124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76B71C0-CF8F-8ABF-DF0E-BB7453806BCB}"/>
                    </a:ext>
                  </a:extLst>
                </p14:cNvPr>
                <p14:cNvContentPartPr/>
                <p14:nvPr/>
              </p14:nvContentPartPr>
              <p14:xfrm>
                <a:off x="11177173" y="1876520"/>
                <a:ext cx="7920" cy="26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76B71C0-CF8F-8ABF-DF0E-BB7453806BC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168533" y="1867520"/>
                  <a:ext cx="25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0E3513D-1D15-8682-005A-9ADBD97E7BD2}"/>
                    </a:ext>
                  </a:extLst>
                </p14:cNvPr>
                <p14:cNvContentPartPr/>
                <p14:nvPr/>
              </p14:nvContentPartPr>
              <p14:xfrm>
                <a:off x="11177893" y="1985960"/>
                <a:ext cx="1440" cy="1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0E3513D-1D15-8682-005A-9ADBD97E7BD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168893" y="1976960"/>
                  <a:ext cx="190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F96F05C-10AD-9BE1-72AA-B8D2330914C1}"/>
                    </a:ext>
                  </a:extLst>
                </p14:cNvPr>
                <p14:cNvContentPartPr/>
                <p14:nvPr/>
              </p14:nvContentPartPr>
              <p14:xfrm>
                <a:off x="10562293" y="2046800"/>
                <a:ext cx="498960" cy="10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F96F05C-10AD-9BE1-72AA-B8D2330914C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553293" y="2037800"/>
                  <a:ext cx="51660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A7F9AF-4FE1-C604-1E1A-FD67314365D0}"/>
              </a:ext>
            </a:extLst>
          </p:cNvPr>
          <p:cNvGrpSpPr/>
          <p:nvPr/>
        </p:nvGrpSpPr>
        <p:grpSpPr>
          <a:xfrm>
            <a:off x="10284053" y="1561164"/>
            <a:ext cx="950760" cy="173520"/>
            <a:chOff x="10227493" y="2221040"/>
            <a:chExt cx="95076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470884F-87EF-B1AD-9F67-725C0532DD3D}"/>
                    </a:ext>
                  </a:extLst>
                </p14:cNvPr>
                <p14:cNvContentPartPr/>
                <p14:nvPr/>
              </p14:nvContentPartPr>
              <p14:xfrm>
                <a:off x="10449253" y="2262080"/>
                <a:ext cx="19800" cy="113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470884F-87EF-B1AD-9F67-725C0532DD3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40613" y="2253080"/>
                  <a:ext cx="37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59943F3-438E-FB46-AEE2-901D2D6F80F3}"/>
                    </a:ext>
                  </a:extLst>
                </p14:cNvPr>
                <p14:cNvContentPartPr/>
                <p14:nvPr/>
              </p14:nvContentPartPr>
              <p14:xfrm>
                <a:off x="10227493" y="2221040"/>
                <a:ext cx="161280" cy="165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59943F3-438E-FB46-AEE2-901D2D6F80F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18493" y="2212040"/>
                  <a:ext cx="178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BE18649-6D89-6AFF-502B-2457B4E07C7A}"/>
                    </a:ext>
                  </a:extLst>
                </p14:cNvPr>
                <p14:cNvContentPartPr/>
                <p14:nvPr/>
              </p14:nvContentPartPr>
              <p14:xfrm>
                <a:off x="10613773" y="2234360"/>
                <a:ext cx="325800" cy="143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BE18649-6D89-6AFF-502B-2457B4E07C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04773" y="2225360"/>
                  <a:ext cx="343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E1C0EA7-9A69-2ABC-E7F4-E630E7F29A4C}"/>
                    </a:ext>
                  </a:extLst>
                </p14:cNvPr>
                <p14:cNvContentPartPr/>
                <p14:nvPr/>
              </p14:nvContentPartPr>
              <p14:xfrm>
                <a:off x="11058373" y="2248040"/>
                <a:ext cx="119880" cy="124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E1C0EA7-9A69-2ABC-E7F4-E630E7F29A4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049733" y="2239040"/>
                  <a:ext cx="137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47C9DE2-72C7-3F24-6B36-A74676F340ED}"/>
                    </a:ext>
                  </a:extLst>
                </p14:cNvPr>
                <p14:cNvContentPartPr/>
                <p14:nvPr/>
              </p14:nvContentPartPr>
              <p14:xfrm>
                <a:off x="11058013" y="2268560"/>
                <a:ext cx="116640" cy="126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47C9DE2-72C7-3F24-6B36-A74676F340E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049013" y="2259560"/>
                  <a:ext cx="13428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BCDEBEA-3C95-7C03-1370-9E28785F8E9E}"/>
              </a:ext>
            </a:extLst>
          </p:cNvPr>
          <p:cNvGrpSpPr/>
          <p:nvPr/>
        </p:nvGrpSpPr>
        <p:grpSpPr>
          <a:xfrm>
            <a:off x="10105493" y="1876524"/>
            <a:ext cx="263160" cy="225000"/>
            <a:chOff x="10048933" y="2536400"/>
            <a:chExt cx="26316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161E09F-A269-6ABC-F5C5-0C744EE9C485}"/>
                    </a:ext>
                  </a:extLst>
                </p14:cNvPr>
                <p14:cNvContentPartPr/>
                <p14:nvPr/>
              </p14:nvContentPartPr>
              <p14:xfrm>
                <a:off x="10048933" y="2658800"/>
                <a:ext cx="101160" cy="102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161E09F-A269-6ABC-F5C5-0C744EE9C48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40293" y="2649800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41E9FA2-B3E6-56B0-8B80-12BB363E5A92}"/>
                    </a:ext>
                  </a:extLst>
                </p14:cNvPr>
                <p14:cNvContentPartPr/>
                <p14:nvPr/>
              </p14:nvContentPartPr>
              <p14:xfrm>
                <a:off x="10071973" y="2590400"/>
                <a:ext cx="113040" cy="103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41E9FA2-B3E6-56B0-8B80-12BB363E5A9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62973" y="2581760"/>
                  <a:ext cx="130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83662A9-1D27-CC4A-7160-CE316AE808E4}"/>
                    </a:ext>
                  </a:extLst>
                </p14:cNvPr>
                <p14:cNvContentPartPr/>
                <p14:nvPr/>
              </p14:nvContentPartPr>
              <p14:xfrm>
                <a:off x="10235773" y="2536400"/>
                <a:ext cx="76320" cy="61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83662A9-1D27-CC4A-7160-CE316AE808E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26773" y="2527760"/>
                  <a:ext cx="939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F5FB58-6CA8-5015-FEA4-C1D7A1549193}"/>
              </a:ext>
            </a:extLst>
          </p:cNvPr>
          <p:cNvGrpSpPr/>
          <p:nvPr/>
        </p:nvGrpSpPr>
        <p:grpSpPr>
          <a:xfrm>
            <a:off x="10589333" y="1946364"/>
            <a:ext cx="538920" cy="172080"/>
            <a:chOff x="10532773" y="2606240"/>
            <a:chExt cx="538920" cy="1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4C8FD19-3A8C-27EB-C29D-518389DE681B}"/>
                    </a:ext>
                  </a:extLst>
                </p14:cNvPr>
                <p14:cNvContentPartPr/>
                <p14:nvPr/>
              </p14:nvContentPartPr>
              <p14:xfrm>
                <a:off x="10532773" y="2617400"/>
                <a:ext cx="252360" cy="160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4C8FD19-3A8C-27EB-C29D-518389DE68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524133" y="2608400"/>
                  <a:ext cx="270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6EC793D-E275-2148-CEFD-CA82FFA448F4}"/>
                    </a:ext>
                  </a:extLst>
                </p14:cNvPr>
                <p14:cNvContentPartPr/>
                <p14:nvPr/>
              </p14:nvContentPartPr>
              <p14:xfrm>
                <a:off x="10817173" y="2606240"/>
                <a:ext cx="254520" cy="124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6EC793D-E275-2148-CEFD-CA82FFA448F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808173" y="2597600"/>
                  <a:ext cx="27216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7B48341-773F-93CC-1ADC-8850EF51BFE1}"/>
              </a:ext>
            </a:extLst>
          </p:cNvPr>
          <p:cNvGrpSpPr/>
          <p:nvPr/>
        </p:nvGrpSpPr>
        <p:grpSpPr>
          <a:xfrm>
            <a:off x="11383133" y="1932684"/>
            <a:ext cx="237960" cy="129240"/>
            <a:chOff x="11326573" y="2592560"/>
            <a:chExt cx="23796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0AE686F-ADB1-215E-6EF3-032F55DA1071}"/>
                    </a:ext>
                  </a:extLst>
                </p14:cNvPr>
                <p14:cNvContentPartPr/>
                <p14:nvPr/>
              </p14:nvContentPartPr>
              <p14:xfrm>
                <a:off x="11326573" y="2605520"/>
                <a:ext cx="76320" cy="116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0AE686F-ADB1-215E-6EF3-032F55DA107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317573" y="2596520"/>
                  <a:ext cx="93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7D7F305-9A75-D909-6CD4-6756BBCB0F69}"/>
                    </a:ext>
                  </a:extLst>
                </p14:cNvPr>
                <p14:cNvContentPartPr/>
                <p14:nvPr/>
              </p14:nvContentPartPr>
              <p14:xfrm>
                <a:off x="11444293" y="2592560"/>
                <a:ext cx="120240" cy="127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7D7F305-9A75-D909-6CD4-6756BBCB0F6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435293" y="2583560"/>
                  <a:ext cx="137880" cy="145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FA9FBA53-1707-59AD-02BD-7B2F5B868F74}"/>
              </a:ext>
            </a:extLst>
          </p:cNvPr>
          <p:cNvPicPr>
            <a:picLocks noChangeAspect="1"/>
          </p:cNvPicPr>
          <p:nvPr/>
        </p:nvPicPr>
        <p:blipFill>
          <a:blip r:embed="rId8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180" y="5585947"/>
            <a:ext cx="1640799" cy="1203115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4EAEC753-8E1E-5A42-8856-15CE93896927}"/>
              </a:ext>
            </a:extLst>
          </p:cNvPr>
          <p:cNvGrpSpPr/>
          <p:nvPr/>
        </p:nvGrpSpPr>
        <p:grpSpPr>
          <a:xfrm>
            <a:off x="10391333" y="2286564"/>
            <a:ext cx="1050480" cy="192600"/>
            <a:chOff x="10334773" y="2946440"/>
            <a:chExt cx="1050480" cy="1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CC8744A-4E2F-247F-9447-6F0144E9ECED}"/>
                    </a:ext>
                  </a:extLst>
                </p14:cNvPr>
                <p14:cNvContentPartPr/>
                <p14:nvPr/>
              </p14:nvContentPartPr>
              <p14:xfrm>
                <a:off x="10334773" y="2982440"/>
                <a:ext cx="341640" cy="156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CC8744A-4E2F-247F-9447-6F0144E9ECE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326133" y="2973440"/>
                  <a:ext cx="359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5DE5DB3-A53C-7568-5EA6-23478220E9E9}"/>
                    </a:ext>
                  </a:extLst>
                </p14:cNvPr>
                <p14:cNvContentPartPr/>
                <p14:nvPr/>
              </p14:nvContentPartPr>
              <p14:xfrm>
                <a:off x="10566973" y="2967680"/>
                <a:ext cx="102240" cy="1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5DE5DB3-A53C-7568-5EA6-23478220E9E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557973" y="2958680"/>
                  <a:ext cx="119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FEA2052-3295-534D-F40A-D38810079EA5}"/>
                    </a:ext>
                  </a:extLst>
                </p14:cNvPr>
                <p14:cNvContentPartPr/>
                <p14:nvPr/>
              </p14:nvContentPartPr>
              <p14:xfrm>
                <a:off x="10539253" y="3050120"/>
                <a:ext cx="147960" cy="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FEA2052-3295-534D-F40A-D38810079EA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530613" y="3041480"/>
                  <a:ext cx="165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71BBAB2-1111-B9F2-516F-4811012A386C}"/>
                    </a:ext>
                  </a:extLst>
                </p14:cNvPr>
                <p14:cNvContentPartPr/>
                <p14:nvPr/>
              </p14:nvContentPartPr>
              <p14:xfrm>
                <a:off x="10753093" y="2949320"/>
                <a:ext cx="123840" cy="161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71BBAB2-1111-B9F2-516F-4811012A386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744093" y="2940680"/>
                  <a:ext cx="141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BCCA57E-B1DC-A6D7-6FA5-DB34049BDCCC}"/>
                    </a:ext>
                  </a:extLst>
                </p14:cNvPr>
                <p14:cNvContentPartPr/>
                <p14:nvPr/>
              </p14:nvContentPartPr>
              <p14:xfrm>
                <a:off x="10903213" y="2974880"/>
                <a:ext cx="145080" cy="118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BCCA57E-B1DC-A6D7-6FA5-DB34049BDCC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894213" y="2965880"/>
                  <a:ext cx="162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AC19B9D-D0BD-0707-4C25-90ED13A17384}"/>
                    </a:ext>
                  </a:extLst>
                </p14:cNvPr>
                <p14:cNvContentPartPr/>
                <p14:nvPr/>
              </p14:nvContentPartPr>
              <p14:xfrm>
                <a:off x="11087533" y="2994680"/>
                <a:ext cx="115200" cy="95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AC19B9D-D0BD-0707-4C25-90ED13A1738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078893" y="2985680"/>
                  <a:ext cx="132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431A4B3-54F8-3F81-F18C-8FD51F4189BF}"/>
                    </a:ext>
                  </a:extLst>
                </p14:cNvPr>
                <p14:cNvContentPartPr/>
                <p14:nvPr/>
              </p14:nvContentPartPr>
              <p14:xfrm>
                <a:off x="11086453" y="2946440"/>
                <a:ext cx="136800" cy="64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431A4B3-54F8-3F81-F18C-8FD51F4189B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077813" y="2937800"/>
                  <a:ext cx="154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9ACA367-D17F-CFB1-CEC4-6FD14AEE83A0}"/>
                    </a:ext>
                  </a:extLst>
                </p14:cNvPr>
                <p14:cNvContentPartPr/>
                <p14:nvPr/>
              </p14:nvContentPartPr>
              <p14:xfrm>
                <a:off x="11257093" y="2979560"/>
                <a:ext cx="128160" cy="122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9ACA367-D17F-CFB1-CEC4-6FD14AEE83A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248453" y="2970920"/>
                  <a:ext cx="145800" cy="140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7" name="Picture 7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AA7EF18-54E0-6A18-415D-AF6B2E447A49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14" y="4473558"/>
            <a:ext cx="3324657" cy="1738582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ABE6C61F-40A8-7592-E0E1-AAFF93B12B3A}"/>
              </a:ext>
            </a:extLst>
          </p:cNvPr>
          <p:cNvGrpSpPr/>
          <p:nvPr/>
        </p:nvGrpSpPr>
        <p:grpSpPr>
          <a:xfrm>
            <a:off x="7794438" y="5546372"/>
            <a:ext cx="1166040" cy="638280"/>
            <a:chOff x="7794438" y="5546372"/>
            <a:chExt cx="1166040" cy="63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33A26DE-701D-C190-DD5E-9FB835CF18BB}"/>
                    </a:ext>
                  </a:extLst>
                </p14:cNvPr>
                <p14:cNvContentPartPr/>
                <p14:nvPr/>
              </p14:nvContentPartPr>
              <p14:xfrm>
                <a:off x="7799838" y="5546372"/>
                <a:ext cx="1160640" cy="582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33A26DE-701D-C190-DD5E-9FB835CF18B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91198" y="5537732"/>
                  <a:ext cx="117828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80E2E04-7359-0266-0A48-65DA66122F07}"/>
                    </a:ext>
                  </a:extLst>
                </p14:cNvPr>
                <p14:cNvContentPartPr/>
                <p14:nvPr/>
              </p14:nvContentPartPr>
              <p14:xfrm>
                <a:off x="7794438" y="5971172"/>
                <a:ext cx="242640" cy="213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80E2E04-7359-0266-0A48-65DA66122F0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85798" y="5962532"/>
                  <a:ext cx="260280" cy="231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6" name="Picture 85" descr="A diagram of a system&#10;&#10;Description automatically generated">
            <a:extLst>
              <a:ext uri="{FF2B5EF4-FFF2-40B4-BE49-F238E27FC236}">
                <a16:creationId xmlns:a16="http://schemas.microsoft.com/office/drawing/2014/main" id="{693837DF-AA88-D8FE-CDC0-145AA087C9E0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3207"/>
            <a:ext cx="3511678" cy="2371923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87F61743-7D8D-6EB3-DB69-195803065FA9}"/>
              </a:ext>
            </a:extLst>
          </p:cNvPr>
          <p:cNvGrpSpPr/>
          <p:nvPr/>
        </p:nvGrpSpPr>
        <p:grpSpPr>
          <a:xfrm>
            <a:off x="2770278" y="3844652"/>
            <a:ext cx="1276200" cy="437760"/>
            <a:chOff x="2770278" y="3844652"/>
            <a:chExt cx="127620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447456B-E528-6032-D621-B96A40BC99CE}"/>
                    </a:ext>
                  </a:extLst>
                </p14:cNvPr>
                <p14:cNvContentPartPr/>
                <p14:nvPr/>
              </p14:nvContentPartPr>
              <p14:xfrm>
                <a:off x="2802678" y="3844652"/>
                <a:ext cx="1243800" cy="437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447456B-E528-6032-D621-B96A40BC99C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794038" y="3835652"/>
                  <a:ext cx="12614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D9D8C23-36B3-0987-9EBC-7797B8FFF9A8}"/>
                    </a:ext>
                  </a:extLst>
                </p14:cNvPr>
                <p14:cNvContentPartPr/>
                <p14:nvPr/>
              </p14:nvContentPartPr>
              <p14:xfrm>
                <a:off x="2770278" y="3914492"/>
                <a:ext cx="220320" cy="145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D9D8C23-36B3-0987-9EBC-7797B8FFF9A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61278" y="3905852"/>
                  <a:ext cx="237960" cy="16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21790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3C699-75E0-3BF4-6588-E3DF9C0B0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11" y="3379465"/>
            <a:ext cx="213378" cy="99069"/>
          </a:xfrm>
          <a:prstGeom prst="rect">
            <a:avLst/>
          </a:prstGeom>
        </p:spPr>
      </p:pic>
      <p:pic>
        <p:nvPicPr>
          <p:cNvPr id="5" name="Picture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890758B4-6836-BBF6-F70C-4C8037DF3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93" y="230468"/>
            <a:ext cx="5392495" cy="3125380"/>
          </a:xfrm>
          <a:prstGeom prst="rect">
            <a:avLst/>
          </a:prstGeom>
        </p:spPr>
      </p:pic>
      <p:pic>
        <p:nvPicPr>
          <p:cNvPr id="7" name="Picture 6" descr="A close-up of a text&#10;&#10;Description automatically generated">
            <a:extLst>
              <a:ext uri="{FF2B5EF4-FFF2-40B4-BE49-F238E27FC236}">
                <a16:creationId xmlns:a16="http://schemas.microsoft.com/office/drawing/2014/main" id="{BB1D5084-5C15-348B-0F46-BF434C1D5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68" y="3493009"/>
            <a:ext cx="6565942" cy="315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08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C9C7BFD-5B4D-3884-8927-725DB6093860}"/>
              </a:ext>
            </a:extLst>
          </p:cNvPr>
          <p:cNvGrpSpPr/>
          <p:nvPr/>
        </p:nvGrpSpPr>
        <p:grpSpPr>
          <a:xfrm>
            <a:off x="173238" y="213332"/>
            <a:ext cx="1074600" cy="293040"/>
            <a:chOff x="173238" y="213332"/>
            <a:chExt cx="107460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FF80176-4AF9-50EB-F729-32D36B5E55F2}"/>
                    </a:ext>
                  </a:extLst>
                </p14:cNvPr>
                <p14:cNvContentPartPr/>
                <p14:nvPr/>
              </p14:nvContentPartPr>
              <p14:xfrm>
                <a:off x="173238" y="213332"/>
                <a:ext cx="246600" cy="293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FF80176-4AF9-50EB-F729-32D36B5E55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4598" y="204332"/>
                  <a:ext cx="2642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C5D6281-9189-75A3-B34E-964E4F97015F}"/>
                    </a:ext>
                  </a:extLst>
                </p14:cNvPr>
                <p14:cNvContentPartPr/>
                <p14:nvPr/>
              </p14:nvContentPartPr>
              <p14:xfrm>
                <a:off x="490398" y="281732"/>
                <a:ext cx="19080" cy="218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C5D6281-9189-75A3-B34E-964E4F9701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1398" y="272732"/>
                  <a:ext cx="367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D0A704D-720A-596E-B03B-693A0FFBBA29}"/>
                    </a:ext>
                  </a:extLst>
                </p14:cNvPr>
                <p14:cNvContentPartPr/>
                <p14:nvPr/>
              </p14:nvContentPartPr>
              <p14:xfrm>
                <a:off x="582558" y="338972"/>
                <a:ext cx="385560" cy="155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D0A704D-720A-596E-B03B-693A0FFBBA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3558" y="329972"/>
                  <a:ext cx="403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71B2BC1-3AD8-3C59-7C8A-748B30146A77}"/>
                    </a:ext>
                  </a:extLst>
                </p14:cNvPr>
                <p14:cNvContentPartPr/>
                <p14:nvPr/>
              </p14:nvContentPartPr>
              <p14:xfrm>
                <a:off x="1060278" y="287852"/>
                <a:ext cx="187560" cy="187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71B2BC1-3AD8-3C59-7C8A-748B30146A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1638" y="279212"/>
                  <a:ext cx="205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8B0E0DE-8723-9B68-2BEC-0222F7B774E5}"/>
                    </a:ext>
                  </a:extLst>
                </p14:cNvPr>
                <p14:cNvContentPartPr/>
                <p14:nvPr/>
              </p14:nvContentPartPr>
              <p14:xfrm>
                <a:off x="1056318" y="313052"/>
                <a:ext cx="154080" cy="179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8B0E0DE-8723-9B68-2BEC-0222F7B774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7318" y="304412"/>
                  <a:ext cx="17172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B45578-38CA-F4DB-D190-0C37FEB365FC}"/>
              </a:ext>
            </a:extLst>
          </p:cNvPr>
          <p:cNvGrpSpPr/>
          <p:nvPr/>
        </p:nvGrpSpPr>
        <p:grpSpPr>
          <a:xfrm>
            <a:off x="1590918" y="334652"/>
            <a:ext cx="18720" cy="104760"/>
            <a:chOff x="1590918" y="334652"/>
            <a:chExt cx="18720" cy="10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65640C8-E43D-0877-F0C9-54E124F4F749}"/>
                    </a:ext>
                  </a:extLst>
                </p14:cNvPr>
                <p14:cNvContentPartPr/>
                <p14:nvPr/>
              </p14:nvContentPartPr>
              <p14:xfrm>
                <a:off x="1606398" y="334652"/>
                <a:ext cx="3240" cy="1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65640C8-E43D-0877-F0C9-54E124F4F7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97398" y="326012"/>
                  <a:ext cx="208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7F8B690-C84C-FBE9-14EC-D2BB1A1DF8B9}"/>
                    </a:ext>
                  </a:extLst>
                </p14:cNvPr>
                <p14:cNvContentPartPr/>
                <p14:nvPr/>
              </p14:nvContentPartPr>
              <p14:xfrm>
                <a:off x="1590918" y="399092"/>
                <a:ext cx="4320" cy="40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7F8B690-C84C-FBE9-14EC-D2BB1A1DF8B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82278" y="390452"/>
                  <a:ext cx="2196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3D846D9-E986-4F5D-6268-9BBCEB86D849}"/>
              </a:ext>
            </a:extLst>
          </p:cNvPr>
          <p:cNvGrpSpPr/>
          <p:nvPr/>
        </p:nvGrpSpPr>
        <p:grpSpPr>
          <a:xfrm>
            <a:off x="2030838" y="219092"/>
            <a:ext cx="2541240" cy="250200"/>
            <a:chOff x="2030838" y="219092"/>
            <a:chExt cx="254124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23C23D0-8A2A-04D7-FEF2-797F34D78616}"/>
                    </a:ext>
                  </a:extLst>
                </p14:cNvPr>
                <p14:cNvContentPartPr/>
                <p14:nvPr/>
              </p14:nvContentPartPr>
              <p14:xfrm>
                <a:off x="2030838" y="255812"/>
                <a:ext cx="378000" cy="213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23C23D0-8A2A-04D7-FEF2-797F34D786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22198" y="246812"/>
                  <a:ext cx="395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A452D65-5565-0319-8B41-9C4C25C20BFB}"/>
                    </a:ext>
                  </a:extLst>
                </p14:cNvPr>
                <p14:cNvContentPartPr/>
                <p14:nvPr/>
              </p14:nvContentPartPr>
              <p14:xfrm>
                <a:off x="2232438" y="385772"/>
                <a:ext cx="124920" cy="1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A452D65-5565-0319-8B41-9C4C25C20B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23438" y="376772"/>
                  <a:ext cx="1425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38C7A1E-67E0-0C0D-01AB-652F191A0BEE}"/>
                    </a:ext>
                  </a:extLst>
                </p14:cNvPr>
                <p14:cNvContentPartPr/>
                <p14:nvPr/>
              </p14:nvContentPartPr>
              <p14:xfrm>
                <a:off x="2458878" y="306212"/>
                <a:ext cx="20880" cy="130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38C7A1E-67E0-0C0D-01AB-652F191A0B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49878" y="297212"/>
                  <a:ext cx="38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187828D-E5E5-6DE5-A6BF-A12B8CEA4C75}"/>
                    </a:ext>
                  </a:extLst>
                </p14:cNvPr>
                <p14:cNvContentPartPr/>
                <p14:nvPr/>
              </p14:nvContentPartPr>
              <p14:xfrm>
                <a:off x="2461398" y="273092"/>
                <a:ext cx="289440" cy="175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187828D-E5E5-6DE5-A6BF-A12B8CEA4C7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52758" y="264452"/>
                  <a:ext cx="307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06F5FC1-E556-BE9D-CD9B-365BFAF0237D}"/>
                    </a:ext>
                  </a:extLst>
                </p14:cNvPr>
                <p14:cNvContentPartPr/>
                <p14:nvPr/>
              </p14:nvContentPartPr>
              <p14:xfrm>
                <a:off x="2810958" y="285692"/>
                <a:ext cx="104040" cy="144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06F5FC1-E556-BE9D-CD9B-365BFAF023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02318" y="276692"/>
                  <a:ext cx="121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C082A71-A164-456D-2F2C-8E85A3CD0851}"/>
                    </a:ext>
                  </a:extLst>
                </p14:cNvPr>
                <p14:cNvContentPartPr/>
                <p14:nvPr/>
              </p14:nvContentPartPr>
              <p14:xfrm>
                <a:off x="2741478" y="282812"/>
                <a:ext cx="437400" cy="133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C082A71-A164-456D-2F2C-8E85A3CD085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32478" y="273812"/>
                  <a:ext cx="455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336E138-2D85-A84C-07D4-A9B14D400224}"/>
                    </a:ext>
                  </a:extLst>
                </p14:cNvPr>
                <p14:cNvContentPartPr/>
                <p14:nvPr/>
              </p14:nvContentPartPr>
              <p14:xfrm>
                <a:off x="3042798" y="246452"/>
                <a:ext cx="173520" cy="81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336E138-2D85-A84C-07D4-A9B14D40022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33798" y="237812"/>
                  <a:ext cx="191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A790526-FBCE-0B45-DDE1-7E69B90B5A06}"/>
                    </a:ext>
                  </a:extLst>
                </p14:cNvPr>
                <p14:cNvContentPartPr/>
                <p14:nvPr/>
              </p14:nvContentPartPr>
              <p14:xfrm>
                <a:off x="3566238" y="262292"/>
                <a:ext cx="106920" cy="152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A790526-FBCE-0B45-DDE1-7E69B90B5A0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57238" y="253652"/>
                  <a:ext cx="124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DEF576B-08AD-30D2-C462-5E840B937BC7}"/>
                    </a:ext>
                  </a:extLst>
                </p14:cNvPr>
                <p14:cNvContentPartPr/>
                <p14:nvPr/>
              </p14:nvContentPartPr>
              <p14:xfrm>
                <a:off x="3759558" y="268772"/>
                <a:ext cx="37800" cy="126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DEF576B-08AD-30D2-C462-5E840B937BC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50558" y="259772"/>
                  <a:ext cx="55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4C6723-F12B-1049-45BF-371397E87AC6}"/>
                    </a:ext>
                  </a:extLst>
                </p14:cNvPr>
                <p14:cNvContentPartPr/>
                <p14:nvPr/>
              </p14:nvContentPartPr>
              <p14:xfrm>
                <a:off x="3664158" y="225572"/>
                <a:ext cx="252000" cy="171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4C6723-F12B-1049-45BF-371397E87AC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55158" y="216572"/>
                  <a:ext cx="269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0989FBE-1039-5577-F53B-DB159EA1F5DB}"/>
                    </a:ext>
                  </a:extLst>
                </p14:cNvPr>
                <p14:cNvContentPartPr/>
                <p14:nvPr/>
              </p14:nvContentPartPr>
              <p14:xfrm>
                <a:off x="4312518" y="256532"/>
                <a:ext cx="25560" cy="177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0989FBE-1039-5577-F53B-DB159EA1F5D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03518" y="247532"/>
                  <a:ext cx="432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87E075F-9854-B9C9-B6C9-CFC24EAB3208}"/>
                    </a:ext>
                  </a:extLst>
                </p14:cNvPr>
                <p14:cNvContentPartPr/>
                <p14:nvPr/>
              </p14:nvContentPartPr>
              <p14:xfrm>
                <a:off x="4221078" y="353012"/>
                <a:ext cx="110880" cy="23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87E075F-9854-B9C9-B6C9-CFC24EAB320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12438" y="344012"/>
                  <a:ext cx="128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DBC2905-599F-8CDB-0AD1-8297A0A2A543}"/>
                    </a:ext>
                  </a:extLst>
                </p14:cNvPr>
                <p14:cNvContentPartPr/>
                <p14:nvPr/>
              </p14:nvContentPartPr>
              <p14:xfrm>
                <a:off x="4425918" y="238172"/>
                <a:ext cx="146160" cy="157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DBC2905-599F-8CDB-0AD1-8297A0A2A54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17278" y="229532"/>
                  <a:ext cx="163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009ED9D-C906-D6A6-B3B3-BB8DC14BB5FA}"/>
                    </a:ext>
                  </a:extLst>
                </p14:cNvPr>
                <p14:cNvContentPartPr/>
                <p14:nvPr/>
              </p14:nvContentPartPr>
              <p14:xfrm>
                <a:off x="3277878" y="219092"/>
                <a:ext cx="178920" cy="187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009ED9D-C906-D6A6-B3B3-BB8DC14BB5F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68878" y="210092"/>
                  <a:ext cx="196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A449E7C-FD49-CACA-D200-2AFF1A6BB1E8}"/>
                    </a:ext>
                  </a:extLst>
                </p14:cNvPr>
                <p14:cNvContentPartPr/>
                <p14:nvPr/>
              </p14:nvContentPartPr>
              <p14:xfrm>
                <a:off x="3474438" y="252212"/>
                <a:ext cx="26640" cy="147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A449E7C-FD49-CACA-D200-2AFF1A6BB1E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65798" y="243572"/>
                  <a:ext cx="44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9CA2945-86AA-703F-D242-84FD6B514E52}"/>
                    </a:ext>
                  </a:extLst>
                </p14:cNvPr>
                <p14:cNvContentPartPr/>
                <p14:nvPr/>
              </p14:nvContentPartPr>
              <p14:xfrm>
                <a:off x="4015878" y="243572"/>
                <a:ext cx="126720" cy="171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9CA2945-86AA-703F-D242-84FD6B514E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06878" y="234572"/>
                  <a:ext cx="1443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81FCFF3-D20D-C2C4-FCFE-9384BB948050}"/>
                    </a:ext>
                  </a:extLst>
                </p14:cNvPr>
                <p14:cNvContentPartPr/>
                <p14:nvPr/>
              </p14:nvContentPartPr>
              <p14:xfrm>
                <a:off x="4251678" y="263012"/>
                <a:ext cx="11520" cy="177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81FCFF3-D20D-C2C4-FCFE-9384BB94805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42678" y="254012"/>
                  <a:ext cx="29160" cy="195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" name="Picture 3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377C6D4-3C3C-F8E4-DA88-C571214D3B7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98" y="955240"/>
            <a:ext cx="4092591" cy="1212925"/>
          </a:xfrm>
          <a:prstGeom prst="rect">
            <a:avLst/>
          </a:prstGeom>
        </p:spPr>
      </p:pic>
      <p:pic>
        <p:nvPicPr>
          <p:cNvPr id="37" name="Picture 36" descr="A computer with a screen and text&#10;&#10;Description automatically generated">
            <a:extLst>
              <a:ext uri="{FF2B5EF4-FFF2-40B4-BE49-F238E27FC236}">
                <a16:creationId xmlns:a16="http://schemas.microsoft.com/office/drawing/2014/main" id="{214A1EE4-D90D-4357-9505-0EEE82FB7254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58801"/>
            <a:ext cx="6079162" cy="4113719"/>
          </a:xfrm>
          <a:prstGeom prst="rect">
            <a:avLst/>
          </a:prstGeom>
        </p:spPr>
      </p:pic>
      <p:pic>
        <p:nvPicPr>
          <p:cNvPr id="39" name="Picture 38" descr="A computer screen with a black screen&#10;&#10;Description automatically generated">
            <a:extLst>
              <a:ext uri="{FF2B5EF4-FFF2-40B4-BE49-F238E27FC236}">
                <a16:creationId xmlns:a16="http://schemas.microsoft.com/office/drawing/2014/main" id="{AA4A5761-FF46-3B4F-54DC-A730D942DFA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17" y="457969"/>
            <a:ext cx="6353668" cy="4396835"/>
          </a:xfrm>
          <a:prstGeom prst="rect">
            <a:avLst/>
          </a:prstGeom>
        </p:spPr>
      </p:pic>
      <p:pic>
        <p:nvPicPr>
          <p:cNvPr id="41" name="Picture 40" descr="A close up of black text&#10;&#10;Description automatically generated">
            <a:extLst>
              <a:ext uri="{FF2B5EF4-FFF2-40B4-BE49-F238E27FC236}">
                <a16:creationId xmlns:a16="http://schemas.microsoft.com/office/drawing/2014/main" id="{1FCA86F8-9C5E-CF50-8CCC-7FF94C90EF68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693" y="5395217"/>
            <a:ext cx="4000591" cy="54367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E9D4C63-C21D-A850-F656-45B31F9DA60F}"/>
              </a:ext>
            </a:extLst>
          </p:cNvPr>
          <p:cNvGrpSpPr/>
          <p:nvPr/>
        </p:nvGrpSpPr>
        <p:grpSpPr>
          <a:xfrm>
            <a:off x="9400758" y="5092412"/>
            <a:ext cx="726840" cy="215640"/>
            <a:chOff x="9400758" y="5092412"/>
            <a:chExt cx="72684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8959C88-1058-3B52-5492-46E571FE34FA}"/>
                    </a:ext>
                  </a:extLst>
                </p14:cNvPr>
                <p14:cNvContentPartPr/>
                <p14:nvPr/>
              </p14:nvContentPartPr>
              <p14:xfrm>
                <a:off x="9567078" y="5152172"/>
                <a:ext cx="136800" cy="110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8959C88-1058-3B52-5492-46E571FE34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58078" y="5143532"/>
                  <a:ext cx="154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88E9DB5-BEF7-1F8D-D8F0-E79DCF2284B5}"/>
                    </a:ext>
                  </a:extLst>
                </p14:cNvPr>
                <p14:cNvContentPartPr/>
                <p14:nvPr/>
              </p14:nvContentPartPr>
              <p14:xfrm>
                <a:off x="9400758" y="5107172"/>
                <a:ext cx="141480" cy="135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88E9DB5-BEF7-1F8D-D8F0-E79DCF2284B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92118" y="5098172"/>
                  <a:ext cx="159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88B5EE1-01DF-D03C-7696-DDCFA3FFCA64}"/>
                    </a:ext>
                  </a:extLst>
                </p14:cNvPr>
                <p14:cNvContentPartPr/>
                <p14:nvPr/>
              </p14:nvContentPartPr>
              <p14:xfrm>
                <a:off x="9753558" y="5143892"/>
                <a:ext cx="20880" cy="81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88B5EE1-01DF-D03C-7696-DDCFA3FFCA6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44918" y="5134892"/>
                  <a:ext cx="385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46C7097-483A-D2EE-D759-D26C9B8570EC}"/>
                    </a:ext>
                  </a:extLst>
                </p14:cNvPr>
                <p14:cNvContentPartPr/>
                <p14:nvPr/>
              </p14:nvContentPartPr>
              <p14:xfrm>
                <a:off x="9684078" y="5102852"/>
                <a:ext cx="159480" cy="6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46C7097-483A-D2EE-D759-D26C9B8570E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675078" y="5094212"/>
                  <a:ext cx="177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4AF358E-286C-BA8D-6FC1-66FAA2964AD2}"/>
                    </a:ext>
                  </a:extLst>
                </p14:cNvPr>
                <p14:cNvContentPartPr/>
                <p14:nvPr/>
              </p14:nvContentPartPr>
              <p14:xfrm>
                <a:off x="9843198" y="5092412"/>
                <a:ext cx="136800" cy="136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4AF358E-286C-BA8D-6FC1-66FAA2964A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34558" y="5083772"/>
                  <a:ext cx="154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66971DC-66D0-08C8-FED0-8E02D609C8C9}"/>
                    </a:ext>
                  </a:extLst>
                </p14:cNvPr>
                <p14:cNvContentPartPr/>
                <p14:nvPr/>
              </p14:nvContentPartPr>
              <p14:xfrm>
                <a:off x="9409758" y="5281412"/>
                <a:ext cx="507240" cy="2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66971DC-66D0-08C8-FED0-8E02D609C8C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00758" y="5272412"/>
                  <a:ext cx="524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AF73183-292D-274F-22DC-33FC07B521DC}"/>
                    </a:ext>
                  </a:extLst>
                </p14:cNvPr>
                <p14:cNvContentPartPr/>
                <p14:nvPr/>
              </p14:nvContentPartPr>
              <p14:xfrm>
                <a:off x="10110678" y="5133812"/>
                <a:ext cx="16920" cy="26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AF73183-292D-274F-22DC-33FC07B521D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01678" y="5125172"/>
                  <a:ext cx="34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46F2731-5B32-F8DB-9329-7C651DC7339B}"/>
                    </a:ext>
                  </a:extLst>
                </p14:cNvPr>
                <p14:cNvContentPartPr/>
                <p14:nvPr/>
              </p14:nvContentPartPr>
              <p14:xfrm>
                <a:off x="10107798" y="5205452"/>
                <a:ext cx="5040" cy="40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46F2731-5B32-F8DB-9329-7C651DC7339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98798" y="5196452"/>
                  <a:ext cx="22680" cy="5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8819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74ADBC7-85A9-6F31-8763-99FD9E51A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82" y="906386"/>
            <a:ext cx="5643179" cy="4740269"/>
          </a:xfrm>
          <a:prstGeom prst="rect">
            <a:avLst/>
          </a:prstGeom>
        </p:spPr>
      </p:pic>
      <p:pic>
        <p:nvPicPr>
          <p:cNvPr id="5" name="Picture 4" descr="A red rectangular sign with white text&#10;&#10;Description automatically generated">
            <a:extLst>
              <a:ext uri="{FF2B5EF4-FFF2-40B4-BE49-F238E27FC236}">
                <a16:creationId xmlns:a16="http://schemas.microsoft.com/office/drawing/2014/main" id="{1AA8508E-9629-AAE8-C7FB-9FD1BC4A73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70" b="27841"/>
          <a:stretch/>
        </p:blipFill>
        <p:spPr>
          <a:xfrm>
            <a:off x="1169138" y="6033155"/>
            <a:ext cx="5907114" cy="49019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168DE29-6047-7AD2-715F-4E715DFD30FD}"/>
              </a:ext>
            </a:extLst>
          </p:cNvPr>
          <p:cNvGrpSpPr/>
          <p:nvPr/>
        </p:nvGrpSpPr>
        <p:grpSpPr>
          <a:xfrm>
            <a:off x="281958" y="311972"/>
            <a:ext cx="1150920" cy="192600"/>
            <a:chOff x="281958" y="311972"/>
            <a:chExt cx="1150920" cy="1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D999A91-4D41-AF25-2C32-FC1C8A7F834F}"/>
                    </a:ext>
                  </a:extLst>
                </p14:cNvPr>
                <p14:cNvContentPartPr/>
                <p14:nvPr/>
              </p14:nvContentPartPr>
              <p14:xfrm>
                <a:off x="281958" y="311972"/>
                <a:ext cx="316440" cy="169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D999A91-4D41-AF25-2C32-FC1C8A7F83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2958" y="303332"/>
                  <a:ext cx="334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211C988-7370-9E43-6CF0-E296039296DC}"/>
                    </a:ext>
                  </a:extLst>
                </p14:cNvPr>
                <p14:cNvContentPartPr/>
                <p14:nvPr/>
              </p14:nvContentPartPr>
              <p14:xfrm>
                <a:off x="650238" y="318092"/>
                <a:ext cx="305640" cy="164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211C988-7370-9E43-6CF0-E296039296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1238" y="309092"/>
                  <a:ext cx="3232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4A78D47-EB87-7C2D-CE08-9E4D8A42AF1D}"/>
                    </a:ext>
                  </a:extLst>
                </p14:cNvPr>
                <p14:cNvContentPartPr/>
                <p14:nvPr/>
              </p14:nvContentPartPr>
              <p14:xfrm>
                <a:off x="795318" y="436172"/>
                <a:ext cx="131400" cy="4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4A78D47-EB87-7C2D-CE08-9E4D8A42AF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6318" y="427172"/>
                  <a:ext cx="149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9823AD5-846A-EF12-D602-15E8AE962E41}"/>
                    </a:ext>
                  </a:extLst>
                </p14:cNvPr>
                <p14:cNvContentPartPr/>
                <p14:nvPr/>
              </p14:nvContentPartPr>
              <p14:xfrm>
                <a:off x="979998" y="364172"/>
                <a:ext cx="142560" cy="140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9823AD5-846A-EF12-D602-15E8AE962E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1358" y="355532"/>
                  <a:ext cx="160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0157649-0086-867D-72DF-69AC1EE53374}"/>
                    </a:ext>
                  </a:extLst>
                </p14:cNvPr>
                <p14:cNvContentPartPr/>
                <p14:nvPr/>
              </p14:nvContentPartPr>
              <p14:xfrm>
                <a:off x="1154598" y="359852"/>
                <a:ext cx="278280" cy="133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0157649-0086-867D-72DF-69AC1EE533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45598" y="351212"/>
                  <a:ext cx="29592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DAF535-00E8-1C98-A338-EABE009D2BD6}"/>
              </a:ext>
            </a:extLst>
          </p:cNvPr>
          <p:cNvGrpSpPr/>
          <p:nvPr/>
        </p:nvGrpSpPr>
        <p:grpSpPr>
          <a:xfrm>
            <a:off x="2068278" y="318452"/>
            <a:ext cx="916560" cy="189000"/>
            <a:chOff x="2068278" y="318452"/>
            <a:chExt cx="91656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F2CE22-9586-FF5E-FB97-6FC04771386D}"/>
                    </a:ext>
                  </a:extLst>
                </p14:cNvPr>
                <p14:cNvContentPartPr/>
                <p14:nvPr/>
              </p14:nvContentPartPr>
              <p14:xfrm>
                <a:off x="2068278" y="318452"/>
                <a:ext cx="228600" cy="189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F2CE22-9586-FF5E-FB97-6FC0477138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9638" y="309452"/>
                  <a:ext cx="246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A9B7D3A-6C33-B7A8-7B4B-C0C7E4EEA987}"/>
                    </a:ext>
                  </a:extLst>
                </p14:cNvPr>
                <p14:cNvContentPartPr/>
                <p14:nvPr/>
              </p14:nvContentPartPr>
              <p14:xfrm>
                <a:off x="2405238" y="349412"/>
                <a:ext cx="319680" cy="144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A9B7D3A-6C33-B7A8-7B4B-C0C7E4EEA98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96598" y="340772"/>
                  <a:ext cx="337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724140E-28B2-E23C-3FDF-37FDE17FA784}"/>
                    </a:ext>
                  </a:extLst>
                </p14:cNvPr>
                <p14:cNvContentPartPr/>
                <p14:nvPr/>
              </p14:nvContentPartPr>
              <p14:xfrm>
                <a:off x="2802678" y="358412"/>
                <a:ext cx="136080" cy="105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724140E-28B2-E23C-3FDF-37FDE17FA7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94038" y="349412"/>
                  <a:ext cx="153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BC5B5E9-C697-04C8-EB96-BF06F6B6DB59}"/>
                    </a:ext>
                  </a:extLst>
                </p14:cNvPr>
                <p14:cNvContentPartPr/>
                <p14:nvPr/>
              </p14:nvContentPartPr>
              <p14:xfrm>
                <a:off x="2768478" y="338972"/>
                <a:ext cx="216360" cy="162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BC5B5E9-C697-04C8-EB96-BF06F6B6DB5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59478" y="329972"/>
                  <a:ext cx="23400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59FE26-6427-6595-84FF-C95EBFE35B60}"/>
                  </a:ext>
                </a:extLst>
              </p14:cNvPr>
              <p14:cNvContentPartPr/>
              <p14:nvPr/>
            </p14:nvContentPartPr>
            <p14:xfrm>
              <a:off x="9779742" y="1770581"/>
              <a:ext cx="284760" cy="117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59FE26-6427-6595-84FF-C95EBFE35B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70742" y="1761941"/>
                <a:ext cx="3024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B27C892-93B8-3FBA-9E77-5D192E86C787}"/>
                  </a:ext>
                </a:extLst>
              </p14:cNvPr>
              <p14:cNvContentPartPr/>
              <p14:nvPr/>
            </p14:nvContentPartPr>
            <p14:xfrm>
              <a:off x="10175742" y="1739261"/>
              <a:ext cx="55800" cy="129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B27C892-93B8-3FBA-9E77-5D192E86C78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166742" y="1730261"/>
                <a:ext cx="734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8DA067E-2C21-4A55-FFDC-3C3E7227BB34}"/>
                  </a:ext>
                </a:extLst>
              </p14:cNvPr>
              <p14:cNvContentPartPr/>
              <p14:nvPr/>
            </p14:nvContentPartPr>
            <p14:xfrm>
              <a:off x="10057662" y="1699301"/>
              <a:ext cx="196560" cy="43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8DA067E-2C21-4A55-FFDC-3C3E7227BB3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048662" y="1690661"/>
                <a:ext cx="2142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555EE53-2AA2-63E6-2BF4-153D4F716B85}"/>
                  </a:ext>
                </a:extLst>
              </p14:cNvPr>
              <p14:cNvContentPartPr/>
              <p14:nvPr/>
            </p14:nvContentPartPr>
            <p14:xfrm>
              <a:off x="10281222" y="1704701"/>
              <a:ext cx="156240" cy="149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555EE53-2AA2-63E6-2BF4-153D4F716B8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272222" y="1696061"/>
                <a:ext cx="1738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96B2B98-E5E2-E2BF-7437-627E13BA8D32}"/>
                  </a:ext>
                </a:extLst>
              </p14:cNvPr>
              <p14:cNvContentPartPr/>
              <p14:nvPr/>
            </p14:nvContentPartPr>
            <p14:xfrm>
              <a:off x="9790542" y="1883621"/>
              <a:ext cx="642960" cy="46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96B2B98-E5E2-E2BF-7437-627E13BA8D3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781902" y="1874981"/>
                <a:ext cx="6606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297A350-E694-6D9E-2DD0-8A30985B9865}"/>
                  </a:ext>
                </a:extLst>
              </p14:cNvPr>
              <p14:cNvContentPartPr/>
              <p14:nvPr/>
            </p14:nvContentPartPr>
            <p14:xfrm>
              <a:off x="10565262" y="1676981"/>
              <a:ext cx="2160" cy="5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297A350-E694-6D9E-2DD0-8A30985B986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556622" y="1668341"/>
                <a:ext cx="198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816DDBB-6A92-AB0E-AE19-EB9B3C896BFD}"/>
                  </a:ext>
                </a:extLst>
              </p14:cNvPr>
              <p14:cNvContentPartPr/>
              <p14:nvPr/>
            </p14:nvContentPartPr>
            <p14:xfrm>
              <a:off x="10561302" y="1780661"/>
              <a:ext cx="18360" cy="39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816DDBB-6A92-AB0E-AE19-EB9B3C896BF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552662" y="1772021"/>
                <a:ext cx="360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603E06B-71C4-C5B7-6BB4-8D6C772145AB}"/>
                  </a:ext>
                </a:extLst>
              </p14:cNvPr>
              <p14:cNvContentPartPr/>
              <p14:nvPr/>
            </p14:nvContentPartPr>
            <p14:xfrm>
              <a:off x="10556982" y="2197181"/>
              <a:ext cx="119520" cy="93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603E06B-71C4-C5B7-6BB4-8D6C772145A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547982" y="2188541"/>
                <a:ext cx="1371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D8382BB-C210-33C1-897B-891CA711BFD3}"/>
                  </a:ext>
                </a:extLst>
              </p14:cNvPr>
              <p14:cNvContentPartPr/>
              <p14:nvPr/>
            </p14:nvContentPartPr>
            <p14:xfrm>
              <a:off x="10648062" y="2251901"/>
              <a:ext cx="21600" cy="612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D8382BB-C210-33C1-897B-891CA711BFD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39062" y="2242901"/>
                <a:ext cx="392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D442E75-900A-D6D5-D48C-9B41E0B4531C}"/>
                  </a:ext>
                </a:extLst>
              </p14:cNvPr>
              <p14:cNvContentPartPr/>
              <p14:nvPr/>
            </p14:nvContentPartPr>
            <p14:xfrm>
              <a:off x="10743102" y="2231381"/>
              <a:ext cx="106200" cy="71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D442E75-900A-D6D5-D48C-9B41E0B4531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734462" y="2222381"/>
                <a:ext cx="1238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902B988-8541-A65C-B23F-1EE3E8A5B8B3}"/>
                  </a:ext>
                </a:extLst>
              </p14:cNvPr>
              <p14:cNvContentPartPr/>
              <p14:nvPr/>
            </p14:nvContentPartPr>
            <p14:xfrm>
              <a:off x="10891422" y="2213741"/>
              <a:ext cx="21600" cy="81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902B988-8541-A65C-B23F-1EE3E8A5B8B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882422" y="2204741"/>
                <a:ext cx="392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C747F82-C3A0-3011-9266-E81F37F2E5C4}"/>
                  </a:ext>
                </a:extLst>
              </p14:cNvPr>
              <p14:cNvContentPartPr/>
              <p14:nvPr/>
            </p14:nvContentPartPr>
            <p14:xfrm>
              <a:off x="10979622" y="2153261"/>
              <a:ext cx="108720" cy="119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C747F82-C3A0-3011-9266-E81F37F2E5C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970982" y="2144621"/>
                <a:ext cx="1263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58F3F60-446F-37AB-DE3A-F6BCB08232E0}"/>
                  </a:ext>
                </a:extLst>
              </p14:cNvPr>
              <p14:cNvContentPartPr/>
              <p14:nvPr/>
            </p14:nvContentPartPr>
            <p14:xfrm>
              <a:off x="11107782" y="2197901"/>
              <a:ext cx="24480" cy="684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58F3F60-446F-37AB-DE3A-F6BCB08232E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099142" y="2188901"/>
                <a:ext cx="421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8060971-ACF0-D1EE-D433-2E0AA53D1ABB}"/>
                  </a:ext>
                </a:extLst>
              </p14:cNvPr>
              <p14:cNvContentPartPr/>
              <p14:nvPr/>
            </p14:nvContentPartPr>
            <p14:xfrm>
              <a:off x="11191662" y="2149661"/>
              <a:ext cx="216000" cy="119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8060971-ACF0-D1EE-D433-2E0AA53D1AB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182662" y="2140661"/>
                <a:ext cx="23364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E6D4D38-055B-2E8C-F4EC-06CAE99A280B}"/>
                  </a:ext>
                </a:extLst>
              </p14:cNvPr>
              <p14:cNvContentPartPr/>
              <p14:nvPr/>
            </p14:nvContentPartPr>
            <p14:xfrm>
              <a:off x="11316582" y="2248301"/>
              <a:ext cx="109800" cy="162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E6D4D38-055B-2E8C-F4EC-06CAE99A280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307942" y="2239301"/>
                <a:ext cx="1274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0EDDB40-C2C8-640B-C60A-733118A53BCC}"/>
                  </a:ext>
                </a:extLst>
              </p14:cNvPr>
              <p14:cNvContentPartPr/>
              <p14:nvPr/>
            </p14:nvContentPartPr>
            <p14:xfrm>
              <a:off x="9279342" y="2109701"/>
              <a:ext cx="51120" cy="105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0EDDB40-C2C8-640B-C60A-733118A53BC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270342" y="2100701"/>
                <a:ext cx="687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71E6AE7-8FEC-7B54-431B-5B0D491332BA}"/>
                  </a:ext>
                </a:extLst>
              </p14:cNvPr>
              <p14:cNvContentPartPr/>
              <p14:nvPr/>
            </p14:nvContentPartPr>
            <p14:xfrm>
              <a:off x="9330822" y="2140661"/>
              <a:ext cx="101520" cy="105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71E6AE7-8FEC-7B54-431B-5B0D491332B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321822" y="2131661"/>
                <a:ext cx="1191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93A62D5-FFA0-6977-9339-6D290C5B79F8}"/>
                  </a:ext>
                </a:extLst>
              </p14:cNvPr>
              <p14:cNvContentPartPr/>
              <p14:nvPr/>
            </p14:nvContentPartPr>
            <p14:xfrm>
              <a:off x="9486342" y="2281421"/>
              <a:ext cx="118080" cy="22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93A62D5-FFA0-6977-9339-6D290C5B79F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477702" y="2272781"/>
                <a:ext cx="135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1E98919-B10D-4946-00FC-01927F72FFFC}"/>
                  </a:ext>
                </a:extLst>
              </p14:cNvPr>
              <p14:cNvContentPartPr/>
              <p14:nvPr/>
            </p14:nvContentPartPr>
            <p14:xfrm>
              <a:off x="9746262" y="2211581"/>
              <a:ext cx="138960" cy="1260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1E98919-B10D-4946-00FC-01927F72FFF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737622" y="2202941"/>
                <a:ext cx="1566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52227A6-8911-52F5-9F08-49253D8089B9}"/>
                  </a:ext>
                </a:extLst>
              </p14:cNvPr>
              <p14:cNvContentPartPr/>
              <p14:nvPr/>
            </p14:nvContentPartPr>
            <p14:xfrm>
              <a:off x="9814302" y="2505341"/>
              <a:ext cx="234360" cy="131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52227A6-8911-52F5-9F08-49253D8089B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805662" y="2496701"/>
                <a:ext cx="2520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1DBC15E-E649-B98C-CE33-2AF6B8AA55B8}"/>
                  </a:ext>
                </a:extLst>
              </p14:cNvPr>
              <p14:cNvContentPartPr/>
              <p14:nvPr/>
            </p14:nvContentPartPr>
            <p14:xfrm>
              <a:off x="10149822" y="2546021"/>
              <a:ext cx="19080" cy="85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1DBC15E-E649-B98C-CE33-2AF6B8AA55B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141182" y="2537381"/>
                <a:ext cx="367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C3AA936-6EAC-1EA5-A61F-49EEFD780B3C}"/>
                  </a:ext>
                </a:extLst>
              </p14:cNvPr>
              <p14:cNvContentPartPr/>
              <p14:nvPr/>
            </p14:nvContentPartPr>
            <p14:xfrm>
              <a:off x="10060542" y="2472221"/>
              <a:ext cx="268920" cy="164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C3AA936-6EAC-1EA5-A61F-49EEFD780B3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051542" y="2463581"/>
                <a:ext cx="2865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072E737-31C2-2971-C091-F5C119A053AC}"/>
                  </a:ext>
                </a:extLst>
              </p14:cNvPr>
              <p14:cNvContentPartPr/>
              <p14:nvPr/>
            </p14:nvContentPartPr>
            <p14:xfrm>
              <a:off x="10317582" y="2450981"/>
              <a:ext cx="97200" cy="900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072E737-31C2-2971-C091-F5C119A053A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308942" y="2441981"/>
                <a:ext cx="1148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8765105-E2C9-F698-148B-96726901011E}"/>
                  </a:ext>
                </a:extLst>
              </p14:cNvPr>
              <p14:cNvContentPartPr/>
              <p14:nvPr/>
            </p14:nvContentPartPr>
            <p14:xfrm>
              <a:off x="10447542" y="2512541"/>
              <a:ext cx="231840" cy="123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8765105-E2C9-F698-148B-96726901011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438902" y="2503901"/>
                <a:ext cx="2494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A2BAB6B-16D6-F96D-F6B1-5F1D82892394}"/>
                  </a:ext>
                </a:extLst>
              </p14:cNvPr>
              <p14:cNvContentPartPr/>
              <p14:nvPr/>
            </p14:nvContentPartPr>
            <p14:xfrm>
              <a:off x="10580742" y="2453501"/>
              <a:ext cx="230400" cy="21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A2BAB6B-16D6-F96D-F6B1-5F1D8289239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571742" y="2444861"/>
                <a:ext cx="2480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356CB75-D451-B8DC-772F-16F089720517}"/>
                  </a:ext>
                </a:extLst>
              </p14:cNvPr>
              <p14:cNvContentPartPr/>
              <p14:nvPr/>
            </p14:nvContentPartPr>
            <p14:xfrm>
              <a:off x="10277982" y="2190341"/>
              <a:ext cx="119520" cy="1213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356CB75-D451-B8DC-772F-16F08972051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269342" y="2181341"/>
                <a:ext cx="1371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1C46350-D317-A4D5-6309-6F08B1DA203D}"/>
                  </a:ext>
                </a:extLst>
              </p14:cNvPr>
              <p14:cNvContentPartPr/>
              <p14:nvPr/>
            </p14:nvContentPartPr>
            <p14:xfrm>
              <a:off x="10435662" y="2205461"/>
              <a:ext cx="42480" cy="964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1C46350-D317-A4D5-6309-6F08B1DA203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426662" y="2196821"/>
                <a:ext cx="601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B2A668D-A622-B277-F410-6FAC321A0CB6}"/>
                  </a:ext>
                </a:extLst>
              </p14:cNvPr>
              <p14:cNvContentPartPr/>
              <p14:nvPr/>
            </p14:nvContentPartPr>
            <p14:xfrm>
              <a:off x="9978117" y="2127370"/>
              <a:ext cx="23040" cy="594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B2A668D-A622-B277-F410-6FAC321A0CB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969117" y="2118370"/>
                <a:ext cx="406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BFACC2E-71BD-5EEF-29F3-7EB05F261DBF}"/>
                  </a:ext>
                </a:extLst>
              </p14:cNvPr>
              <p14:cNvContentPartPr/>
              <p14:nvPr/>
            </p14:nvContentPartPr>
            <p14:xfrm>
              <a:off x="10022037" y="2111530"/>
              <a:ext cx="52560" cy="734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BFACC2E-71BD-5EEF-29F3-7EB05F261DB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013037" y="2102890"/>
                <a:ext cx="702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321AE33-7B18-4E22-2F8B-FBB7E5113013}"/>
                  </a:ext>
                </a:extLst>
              </p14:cNvPr>
              <p14:cNvContentPartPr/>
              <p14:nvPr/>
            </p14:nvContentPartPr>
            <p14:xfrm>
              <a:off x="9949053" y="281309"/>
              <a:ext cx="250920" cy="1141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321AE33-7B18-4E22-2F8B-FBB7E511301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940053" y="272669"/>
                <a:ext cx="2685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86BB893-96FA-2E29-E93D-B9BCB50396DB}"/>
                  </a:ext>
                </a:extLst>
              </p14:cNvPr>
              <p14:cNvContentPartPr/>
              <p14:nvPr/>
            </p14:nvContentPartPr>
            <p14:xfrm>
              <a:off x="10262253" y="270149"/>
              <a:ext cx="18360" cy="1058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86BB893-96FA-2E29-E93D-B9BCB50396D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253613" y="261149"/>
                <a:ext cx="3600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5732002-7EB7-7242-1046-B1761CCC8624}"/>
                  </a:ext>
                </a:extLst>
              </p14:cNvPr>
              <p14:cNvContentPartPr/>
              <p14:nvPr/>
            </p14:nvContentPartPr>
            <p14:xfrm>
              <a:off x="10198533" y="259349"/>
              <a:ext cx="120240" cy="154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5732002-7EB7-7242-1046-B1761CCC862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189533" y="250709"/>
                <a:ext cx="1378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4591534-3D0B-8BD5-EB85-889585972C00}"/>
                  </a:ext>
                </a:extLst>
              </p14:cNvPr>
              <p14:cNvContentPartPr/>
              <p14:nvPr/>
            </p14:nvContentPartPr>
            <p14:xfrm>
              <a:off x="10350093" y="238829"/>
              <a:ext cx="171720" cy="127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4591534-3D0B-8BD5-EB85-889585972C0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341093" y="230189"/>
                <a:ext cx="1893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882A8D3-742A-7336-D860-38AEBC955C0C}"/>
                  </a:ext>
                </a:extLst>
              </p14:cNvPr>
              <p14:cNvContentPartPr/>
              <p14:nvPr/>
            </p14:nvContentPartPr>
            <p14:xfrm>
              <a:off x="9829173" y="402989"/>
              <a:ext cx="704160" cy="482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882A8D3-742A-7336-D860-38AEBC955C0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820533" y="393989"/>
                <a:ext cx="7218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E282202-1931-63B3-8E0C-F1041334D60B}"/>
                  </a:ext>
                </a:extLst>
              </p14:cNvPr>
              <p14:cNvContentPartPr/>
              <p14:nvPr/>
            </p14:nvContentPartPr>
            <p14:xfrm>
              <a:off x="10594533" y="282389"/>
              <a:ext cx="360" cy="1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E282202-1931-63B3-8E0C-F1041334D60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585893" y="273389"/>
                <a:ext cx="180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6838061-B60D-F453-4A3D-FFE8416DFDDF}"/>
                  </a:ext>
                </a:extLst>
              </p14:cNvPr>
              <p14:cNvContentPartPr/>
              <p14:nvPr/>
            </p14:nvContentPartPr>
            <p14:xfrm>
              <a:off x="10596333" y="356189"/>
              <a:ext cx="3240" cy="32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6838061-B60D-F453-4A3D-FFE8416DFDD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587693" y="347189"/>
                <a:ext cx="208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717E49D-381C-86E4-1707-304D5956EF0B}"/>
                  </a:ext>
                </a:extLst>
              </p14:cNvPr>
              <p14:cNvContentPartPr/>
              <p14:nvPr/>
            </p14:nvContentPartPr>
            <p14:xfrm>
              <a:off x="9571773" y="681989"/>
              <a:ext cx="180720" cy="1260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717E49D-381C-86E4-1707-304D5956EF0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563133" y="672989"/>
                <a:ext cx="1983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CCCAFEC-A9F4-D6BA-0D1B-EF4D9B8434B6}"/>
                  </a:ext>
                </a:extLst>
              </p14:cNvPr>
              <p14:cNvContentPartPr/>
              <p14:nvPr/>
            </p14:nvContentPartPr>
            <p14:xfrm>
              <a:off x="9796053" y="707189"/>
              <a:ext cx="195840" cy="1191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CCCAFEC-A9F4-D6BA-0D1B-EF4D9B8434B6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787053" y="698189"/>
                <a:ext cx="2134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CB6FE7A-9662-0FEB-C55C-F53FDF56FDC5}"/>
                  </a:ext>
                </a:extLst>
              </p14:cNvPr>
              <p14:cNvContentPartPr/>
              <p14:nvPr/>
            </p14:nvContentPartPr>
            <p14:xfrm>
              <a:off x="9238413" y="538709"/>
              <a:ext cx="57600" cy="72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CB6FE7A-9662-0FEB-C55C-F53FDF56FDC5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229413" y="529709"/>
                <a:ext cx="752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813AF53-DF4D-4232-42D4-8D0CA9F78F8C}"/>
                  </a:ext>
                </a:extLst>
              </p14:cNvPr>
              <p14:cNvContentPartPr/>
              <p14:nvPr/>
            </p14:nvContentPartPr>
            <p14:xfrm>
              <a:off x="9294573" y="552029"/>
              <a:ext cx="73080" cy="619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813AF53-DF4D-4232-42D4-8D0CA9F78F8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285573" y="543389"/>
                <a:ext cx="907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188F0C8-3C50-9842-7C73-6CA71C0341C5}"/>
                  </a:ext>
                </a:extLst>
              </p14:cNvPr>
              <p14:cNvContentPartPr/>
              <p14:nvPr/>
            </p14:nvContentPartPr>
            <p14:xfrm>
              <a:off x="9363693" y="678389"/>
              <a:ext cx="145440" cy="1634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188F0C8-3C50-9842-7C73-6CA71C0341C5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354693" y="669749"/>
                <a:ext cx="1630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960D245-E5A7-1138-444B-6E542E010484}"/>
                  </a:ext>
                </a:extLst>
              </p14:cNvPr>
              <p14:cNvContentPartPr/>
              <p14:nvPr/>
            </p14:nvContentPartPr>
            <p14:xfrm>
              <a:off x="10081893" y="606029"/>
              <a:ext cx="46440" cy="817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960D245-E5A7-1138-444B-6E542E010484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073253" y="597029"/>
                <a:ext cx="640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3D75AA8-A55D-BD62-558C-B6D012A5991A}"/>
                  </a:ext>
                </a:extLst>
              </p14:cNvPr>
              <p14:cNvContentPartPr/>
              <p14:nvPr/>
            </p14:nvContentPartPr>
            <p14:xfrm>
              <a:off x="10148133" y="604229"/>
              <a:ext cx="46080" cy="424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3D75AA8-A55D-BD62-558C-B6D012A5991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0139493" y="595229"/>
                <a:ext cx="637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18C59BC-4D19-0BC4-06C3-20DA8CE9FE61}"/>
                  </a:ext>
                </a:extLst>
              </p14:cNvPr>
              <p14:cNvContentPartPr/>
              <p14:nvPr/>
            </p14:nvContentPartPr>
            <p14:xfrm>
              <a:off x="10461693" y="720869"/>
              <a:ext cx="237960" cy="936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18C59BC-4D19-0BC4-06C3-20DA8CE9FE61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0453053" y="712229"/>
                <a:ext cx="2556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521D56D-904E-CF8F-2DA3-DCBEB65A306E}"/>
                  </a:ext>
                </a:extLst>
              </p14:cNvPr>
              <p14:cNvContentPartPr/>
              <p14:nvPr/>
            </p14:nvContentPartPr>
            <p14:xfrm>
              <a:off x="10986573" y="645989"/>
              <a:ext cx="90360" cy="159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521D56D-904E-CF8F-2DA3-DCBEB65A306E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0977933" y="636989"/>
                <a:ext cx="1080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2038303-3B8E-44E1-9A1C-CD9BB60F51EE}"/>
                  </a:ext>
                </a:extLst>
              </p14:cNvPr>
              <p14:cNvContentPartPr/>
              <p14:nvPr/>
            </p14:nvContentPartPr>
            <p14:xfrm>
              <a:off x="11140653" y="694229"/>
              <a:ext cx="9000" cy="910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2038303-3B8E-44E1-9A1C-CD9BB60F51EE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1131653" y="685229"/>
                <a:ext cx="266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83BC52D-C242-C3B0-597D-6414B39FBD90}"/>
                  </a:ext>
                </a:extLst>
              </p14:cNvPr>
              <p14:cNvContentPartPr/>
              <p14:nvPr/>
            </p14:nvContentPartPr>
            <p14:xfrm>
              <a:off x="10760493" y="701789"/>
              <a:ext cx="176400" cy="126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83BC52D-C242-C3B0-597D-6414B39FBD9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0751493" y="692789"/>
                <a:ext cx="1940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5B14E8D-CD9B-551B-12DC-59E417705DA4}"/>
                  </a:ext>
                </a:extLst>
              </p14:cNvPr>
              <p14:cNvContentPartPr/>
              <p14:nvPr/>
            </p14:nvContentPartPr>
            <p14:xfrm>
              <a:off x="11254413" y="687029"/>
              <a:ext cx="118080" cy="1015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5B14E8D-CD9B-551B-12DC-59E417705DA4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1245773" y="678389"/>
                <a:ext cx="1357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C94A8ED-113A-D57C-37F2-EF32D7C0BF5C}"/>
                  </a:ext>
                </a:extLst>
              </p14:cNvPr>
              <p14:cNvContentPartPr/>
              <p14:nvPr/>
            </p14:nvContentPartPr>
            <p14:xfrm>
              <a:off x="11392653" y="674789"/>
              <a:ext cx="133560" cy="120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C94A8ED-113A-D57C-37F2-EF32D7C0BF5C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1384013" y="666149"/>
                <a:ext cx="1512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D79F59A-BAA2-6139-A714-9C43B8F9ACD2}"/>
                  </a:ext>
                </a:extLst>
              </p14:cNvPr>
              <p14:cNvContentPartPr/>
              <p14:nvPr/>
            </p14:nvContentPartPr>
            <p14:xfrm>
              <a:off x="11460693" y="754349"/>
              <a:ext cx="76320" cy="115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D79F59A-BAA2-6139-A714-9C43B8F9ACD2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1451693" y="745709"/>
                <a:ext cx="939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9D99535-D3E9-E9D5-95BD-5EAF31046716}"/>
                  </a:ext>
                </a:extLst>
              </p14:cNvPr>
              <p14:cNvContentPartPr/>
              <p14:nvPr/>
            </p14:nvContentPartPr>
            <p14:xfrm>
              <a:off x="10470693" y="937949"/>
              <a:ext cx="113760" cy="1663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9D99535-D3E9-E9D5-95BD-5EAF31046716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461693" y="928949"/>
                <a:ext cx="1314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C3453C3-AA0D-65C6-5A7C-8A12C6B36E42}"/>
                  </a:ext>
                </a:extLst>
              </p14:cNvPr>
              <p14:cNvContentPartPr/>
              <p14:nvPr/>
            </p14:nvContentPartPr>
            <p14:xfrm>
              <a:off x="10510293" y="986909"/>
              <a:ext cx="176400" cy="957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C3453C3-AA0D-65C6-5A7C-8A12C6B36E42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0501653" y="977909"/>
                <a:ext cx="1940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03204BB-FE51-84DF-040F-1EBFAC38BA0B}"/>
                  </a:ext>
                </a:extLst>
              </p14:cNvPr>
              <p14:cNvContentPartPr/>
              <p14:nvPr/>
            </p14:nvContentPartPr>
            <p14:xfrm>
              <a:off x="10753653" y="1008149"/>
              <a:ext cx="218160" cy="997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03204BB-FE51-84DF-040F-1EBFAC38BA0B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0745013" y="999149"/>
                <a:ext cx="23580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ED6A117-8729-6615-0455-B00A53527FC2}"/>
                  </a:ext>
                </a:extLst>
              </p14:cNvPr>
              <p14:cNvContentPartPr/>
              <p14:nvPr/>
            </p14:nvContentPartPr>
            <p14:xfrm>
              <a:off x="10833213" y="949469"/>
              <a:ext cx="145800" cy="968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ED6A117-8729-6615-0455-B00A53527FC2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824213" y="940469"/>
                <a:ext cx="1634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28C12D5-5FF7-FACC-A983-636DD7EF219A}"/>
                  </a:ext>
                </a:extLst>
              </p14:cNvPr>
              <p14:cNvContentPartPr/>
              <p14:nvPr/>
            </p14:nvContentPartPr>
            <p14:xfrm>
              <a:off x="11336493" y="963509"/>
              <a:ext cx="142560" cy="1418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28C12D5-5FF7-FACC-A983-636DD7EF219A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1327853" y="954509"/>
                <a:ext cx="1602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F405BF0-495E-2E50-E691-395404CFAAAB}"/>
                  </a:ext>
                </a:extLst>
              </p14:cNvPr>
              <p14:cNvContentPartPr/>
              <p14:nvPr/>
            </p14:nvContentPartPr>
            <p14:xfrm>
              <a:off x="9872733" y="986909"/>
              <a:ext cx="126720" cy="1278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F405BF0-495E-2E50-E691-395404CFAAAB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863733" y="977909"/>
                <a:ext cx="1443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220D096-FD6D-0E18-874A-733B61C78DC8}"/>
                  </a:ext>
                </a:extLst>
              </p14:cNvPr>
              <p14:cNvContentPartPr/>
              <p14:nvPr/>
            </p14:nvContentPartPr>
            <p14:xfrm>
              <a:off x="10032573" y="992669"/>
              <a:ext cx="101880" cy="117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220D096-FD6D-0E18-874A-733B61C78DC8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0023573" y="983669"/>
                <a:ext cx="1195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161E3D8-313A-7DAD-AF0D-7A8FCB6A5A29}"/>
                  </a:ext>
                </a:extLst>
              </p14:cNvPr>
              <p14:cNvContentPartPr/>
              <p14:nvPr/>
            </p14:nvContentPartPr>
            <p14:xfrm>
              <a:off x="9925282" y="4963464"/>
              <a:ext cx="224280" cy="1015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161E3D8-313A-7DAD-AF0D-7A8FCB6A5A29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9916642" y="4954824"/>
                <a:ext cx="2419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6FB6B8A-6232-5BB9-B9E6-CEBBA5CC7F79}"/>
                  </a:ext>
                </a:extLst>
              </p14:cNvPr>
              <p14:cNvContentPartPr/>
              <p14:nvPr/>
            </p14:nvContentPartPr>
            <p14:xfrm>
              <a:off x="10141282" y="4903704"/>
              <a:ext cx="139680" cy="1324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6FB6B8A-6232-5BB9-B9E6-CEBBA5CC7F7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0132282" y="4895064"/>
                <a:ext cx="15732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A822E4B-0F15-3579-87BC-F8E6C084B77C}"/>
                  </a:ext>
                </a:extLst>
              </p14:cNvPr>
              <p14:cNvContentPartPr/>
              <p14:nvPr/>
            </p14:nvContentPartPr>
            <p14:xfrm>
              <a:off x="10277722" y="4904424"/>
              <a:ext cx="177840" cy="1378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A822E4B-0F15-3579-87BC-F8E6C084B77C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0269082" y="4895424"/>
                <a:ext cx="1954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FE565A0-A608-1196-BE78-7FFF9BBACD89}"/>
                  </a:ext>
                </a:extLst>
              </p14:cNvPr>
              <p14:cNvContentPartPr/>
              <p14:nvPr/>
            </p14:nvContentPartPr>
            <p14:xfrm>
              <a:off x="9966322" y="5119704"/>
              <a:ext cx="470160" cy="50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FE565A0-A608-1196-BE78-7FFF9BBACD89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9957322" y="5110704"/>
                <a:ext cx="4878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630BFA7-0009-ECF3-780F-AF0013393C78}"/>
                  </a:ext>
                </a:extLst>
              </p14:cNvPr>
              <p14:cNvContentPartPr/>
              <p14:nvPr/>
            </p14:nvContentPartPr>
            <p14:xfrm>
              <a:off x="10311922" y="5397624"/>
              <a:ext cx="90000" cy="1267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630BFA7-0009-ECF3-780F-AF0013393C78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0302922" y="5388984"/>
                <a:ext cx="1076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990D7F3-41B9-1E68-54BA-42F611B3E1AA}"/>
                  </a:ext>
                </a:extLst>
              </p14:cNvPr>
              <p14:cNvContentPartPr/>
              <p14:nvPr/>
            </p14:nvContentPartPr>
            <p14:xfrm>
              <a:off x="10466362" y="5410944"/>
              <a:ext cx="10800" cy="745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990D7F3-41B9-1E68-54BA-42F611B3E1AA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0457722" y="5402304"/>
                <a:ext cx="284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A197B08-AF8B-3FA2-AE7C-644A7C9EB04E}"/>
                  </a:ext>
                </a:extLst>
              </p14:cNvPr>
              <p14:cNvContentPartPr/>
              <p14:nvPr/>
            </p14:nvContentPartPr>
            <p14:xfrm>
              <a:off x="10537282" y="5383584"/>
              <a:ext cx="115560" cy="1105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A197B08-AF8B-3FA2-AE7C-644A7C9EB04E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0528282" y="5374584"/>
                <a:ext cx="1332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B9A62C5-1C1A-39B2-B733-9CBD73023B80}"/>
                  </a:ext>
                </a:extLst>
              </p14:cNvPr>
              <p14:cNvContentPartPr/>
              <p14:nvPr/>
            </p14:nvContentPartPr>
            <p14:xfrm>
              <a:off x="10675522" y="5412024"/>
              <a:ext cx="191160" cy="90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B9A62C5-1C1A-39B2-B733-9CBD73023B8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666522" y="5403024"/>
                <a:ext cx="2088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23E5A78-FAC3-E3C2-49BE-E1E24A06E021}"/>
                  </a:ext>
                </a:extLst>
              </p14:cNvPr>
              <p14:cNvContentPartPr/>
              <p14:nvPr/>
            </p14:nvContentPartPr>
            <p14:xfrm>
              <a:off x="10895482" y="5369544"/>
              <a:ext cx="112680" cy="1292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23E5A78-FAC3-E3C2-49BE-E1E24A06E02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0886482" y="5360544"/>
                <a:ext cx="1303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508638B-B903-8432-1312-127440340F80}"/>
                  </a:ext>
                </a:extLst>
              </p14:cNvPr>
              <p14:cNvContentPartPr/>
              <p14:nvPr/>
            </p14:nvContentPartPr>
            <p14:xfrm>
              <a:off x="10917802" y="5410584"/>
              <a:ext cx="175320" cy="698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508638B-B903-8432-1312-127440340F80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0908802" y="5401584"/>
                <a:ext cx="1929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181AA1D-D3FB-04EC-698F-D9B5DC65F5E6}"/>
                  </a:ext>
                </a:extLst>
              </p14:cNvPr>
              <p14:cNvContentPartPr/>
              <p14:nvPr/>
            </p14:nvContentPartPr>
            <p14:xfrm>
              <a:off x="11139922" y="5403384"/>
              <a:ext cx="178200" cy="961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181AA1D-D3FB-04EC-698F-D9B5DC65F5E6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1131282" y="5394384"/>
                <a:ext cx="1958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340B8B0-46F0-DBDA-BB56-C0F4EAA8A4C1}"/>
                  </a:ext>
                </a:extLst>
              </p14:cNvPr>
              <p14:cNvContentPartPr/>
              <p14:nvPr/>
            </p14:nvContentPartPr>
            <p14:xfrm>
              <a:off x="11215522" y="5482584"/>
              <a:ext cx="104400" cy="104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340B8B0-46F0-DBDA-BB56-C0F4EAA8A4C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1206522" y="5473584"/>
                <a:ext cx="1220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C67C4F4-418A-5A09-0D50-FF5A3467F76D}"/>
                  </a:ext>
                </a:extLst>
              </p14:cNvPr>
              <p14:cNvContentPartPr/>
              <p14:nvPr/>
            </p14:nvContentPartPr>
            <p14:xfrm>
              <a:off x="9468442" y="5241384"/>
              <a:ext cx="47160" cy="817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C67C4F4-418A-5A09-0D50-FF5A3467F76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459442" y="5232384"/>
                <a:ext cx="648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2BA3E34-B8FF-382D-99F7-D0C992CC4B08}"/>
                  </a:ext>
                </a:extLst>
              </p14:cNvPr>
              <p14:cNvContentPartPr/>
              <p14:nvPr/>
            </p14:nvContentPartPr>
            <p14:xfrm>
              <a:off x="9504442" y="5274144"/>
              <a:ext cx="61920" cy="651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2BA3E34-B8FF-382D-99F7-D0C992CC4B08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9495802" y="5265504"/>
                <a:ext cx="795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9D42AD1-F1C8-C4FF-55D3-FACB9F7C9310}"/>
                  </a:ext>
                </a:extLst>
              </p14:cNvPr>
              <p14:cNvContentPartPr/>
              <p14:nvPr/>
            </p14:nvContentPartPr>
            <p14:xfrm>
              <a:off x="9994402" y="5270184"/>
              <a:ext cx="21600" cy="658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9D42AD1-F1C8-C4FF-55D3-FACB9F7C9310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9985402" y="5261184"/>
                <a:ext cx="392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627E324-EA4F-F035-2AD0-FCE10AD29A02}"/>
                  </a:ext>
                </a:extLst>
              </p14:cNvPr>
              <p14:cNvContentPartPr/>
              <p14:nvPr/>
            </p14:nvContentPartPr>
            <p14:xfrm>
              <a:off x="10033642" y="5274144"/>
              <a:ext cx="41760" cy="59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627E324-EA4F-F035-2AD0-FCE10AD29A02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0024642" y="5265504"/>
                <a:ext cx="594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3DC5FE6-EB33-02A9-9A7A-C7F0E2775DA4}"/>
                  </a:ext>
                </a:extLst>
              </p14:cNvPr>
              <p14:cNvContentPartPr/>
              <p14:nvPr/>
            </p14:nvContentPartPr>
            <p14:xfrm>
              <a:off x="9586522" y="5475744"/>
              <a:ext cx="40680" cy="399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3DC5FE6-EB33-02A9-9A7A-C7F0E2775DA4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9577522" y="5467104"/>
                <a:ext cx="583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48F3311-F33E-8CC3-2B92-64D3450C447B}"/>
                  </a:ext>
                </a:extLst>
              </p14:cNvPr>
              <p14:cNvContentPartPr/>
              <p14:nvPr/>
            </p14:nvContentPartPr>
            <p14:xfrm>
              <a:off x="9610282" y="5325624"/>
              <a:ext cx="279000" cy="2462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48F3311-F33E-8CC3-2B92-64D3450C447B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9601642" y="5316984"/>
                <a:ext cx="2966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A5A2FC4-6A96-7EC5-B7DE-41BD014A6C4C}"/>
                  </a:ext>
                </a:extLst>
              </p14:cNvPr>
              <p14:cNvContentPartPr/>
              <p14:nvPr/>
            </p14:nvContentPartPr>
            <p14:xfrm>
              <a:off x="9761482" y="5723424"/>
              <a:ext cx="124560" cy="1072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A5A2FC4-6A96-7EC5-B7DE-41BD014A6C4C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9752482" y="5714784"/>
                <a:ext cx="1422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0EC7CAE-B2DA-DF72-24C1-50497115F2E8}"/>
                  </a:ext>
                </a:extLst>
              </p14:cNvPr>
              <p14:cNvContentPartPr/>
              <p14:nvPr/>
            </p14:nvContentPartPr>
            <p14:xfrm>
              <a:off x="9777322" y="5679504"/>
              <a:ext cx="135360" cy="792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0EC7CAE-B2DA-DF72-24C1-50497115F2E8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9768322" y="5670864"/>
                <a:ext cx="1530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E1025367-C95E-EF8D-CBC2-9E1EA4404461}"/>
                  </a:ext>
                </a:extLst>
              </p14:cNvPr>
              <p14:cNvContentPartPr/>
              <p14:nvPr/>
            </p14:nvContentPartPr>
            <p14:xfrm>
              <a:off x="9928162" y="5718024"/>
              <a:ext cx="297720" cy="975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E1025367-C95E-EF8D-CBC2-9E1EA4404461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9919162" y="5709024"/>
                <a:ext cx="3153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0888AF5-3774-21E3-7944-E74B6D6212DC}"/>
                  </a:ext>
                </a:extLst>
              </p14:cNvPr>
              <p14:cNvContentPartPr/>
              <p14:nvPr/>
            </p14:nvContentPartPr>
            <p14:xfrm>
              <a:off x="10093762" y="5657904"/>
              <a:ext cx="120960" cy="745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0888AF5-3774-21E3-7944-E74B6D6212DC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0085122" y="5649264"/>
                <a:ext cx="1386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B685CF2-77B9-71A8-86AA-D9ED2D0C4FED}"/>
                  </a:ext>
                </a:extLst>
              </p14:cNvPr>
              <p14:cNvContentPartPr/>
              <p14:nvPr/>
            </p14:nvContentPartPr>
            <p14:xfrm>
              <a:off x="10431802" y="5703264"/>
              <a:ext cx="83520" cy="1040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B685CF2-77B9-71A8-86AA-D9ED2D0C4FED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0422802" y="5694624"/>
                <a:ext cx="1011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5E232D9-2285-7B78-23A6-9692ADF94DA4}"/>
                  </a:ext>
                </a:extLst>
              </p14:cNvPr>
              <p14:cNvContentPartPr/>
              <p14:nvPr/>
            </p14:nvContentPartPr>
            <p14:xfrm>
              <a:off x="10571122" y="5728824"/>
              <a:ext cx="34200" cy="734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5E232D9-2285-7B78-23A6-9692ADF94DA4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0562482" y="5719824"/>
                <a:ext cx="518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4C52B88-8537-1FFE-A258-47354E1B435C}"/>
                  </a:ext>
                </a:extLst>
              </p14:cNvPr>
              <p14:cNvContentPartPr/>
              <p14:nvPr/>
            </p14:nvContentPartPr>
            <p14:xfrm>
              <a:off x="10246402" y="5685624"/>
              <a:ext cx="122400" cy="1306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4C52B88-8537-1FFE-A258-47354E1B435C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0237762" y="5676984"/>
                <a:ext cx="1400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E4D522B-7ECC-F8E2-3F42-07436E3695BB}"/>
                  </a:ext>
                </a:extLst>
              </p14:cNvPr>
              <p14:cNvContentPartPr/>
              <p14:nvPr/>
            </p14:nvContentPartPr>
            <p14:xfrm>
              <a:off x="9463754" y="3134921"/>
              <a:ext cx="280080" cy="975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E4D522B-7ECC-F8E2-3F42-07436E3695BB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455114" y="3125921"/>
                <a:ext cx="2977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2072AB3-7C16-6E88-E728-124452556C8C}"/>
                  </a:ext>
                </a:extLst>
              </p14:cNvPr>
              <p14:cNvContentPartPr/>
              <p14:nvPr/>
            </p14:nvContentPartPr>
            <p14:xfrm>
              <a:off x="9748514" y="3101441"/>
              <a:ext cx="166680" cy="110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2072AB3-7C16-6E88-E728-124452556C8C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9739874" y="3092801"/>
                <a:ext cx="18432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65DE6B7-E6F4-6FCB-5EF9-85A758E5A6B3}"/>
                  </a:ext>
                </a:extLst>
              </p14:cNvPr>
              <p14:cNvContentPartPr/>
              <p14:nvPr/>
            </p14:nvContentPartPr>
            <p14:xfrm>
              <a:off x="9924914" y="3097121"/>
              <a:ext cx="98640" cy="1353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65DE6B7-E6F4-6FCB-5EF9-85A758E5A6B3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9915914" y="3088121"/>
                <a:ext cx="1162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877D088-BA61-B5C3-9DB4-25B4588A8A94}"/>
                  </a:ext>
                </a:extLst>
              </p14:cNvPr>
              <p14:cNvContentPartPr/>
              <p14:nvPr/>
            </p14:nvContentPartPr>
            <p14:xfrm>
              <a:off x="9523514" y="3182081"/>
              <a:ext cx="517680" cy="1105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877D088-BA61-B5C3-9DB4-25B4588A8A94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9514514" y="3173441"/>
                <a:ext cx="53532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3029A78-485D-E55C-CED6-654997CD3A34}"/>
                  </a:ext>
                </a:extLst>
              </p14:cNvPr>
              <p14:cNvContentPartPr/>
              <p14:nvPr/>
            </p14:nvContentPartPr>
            <p14:xfrm>
              <a:off x="9052994" y="3507521"/>
              <a:ext cx="24480" cy="1051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3029A78-485D-E55C-CED6-654997CD3A34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9043994" y="3498881"/>
                <a:ext cx="421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30678F7-9F93-E159-1451-127327F951EC}"/>
                  </a:ext>
                </a:extLst>
              </p14:cNvPr>
              <p14:cNvContentPartPr/>
              <p14:nvPr/>
            </p14:nvContentPartPr>
            <p14:xfrm>
              <a:off x="9317954" y="3513281"/>
              <a:ext cx="30960" cy="946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30678F7-9F93-E159-1451-127327F951EC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9309314" y="3504641"/>
                <a:ext cx="486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2D69AC0-4DC6-F5E8-BCB6-2971BD9A0F79}"/>
                  </a:ext>
                </a:extLst>
              </p14:cNvPr>
              <p14:cNvContentPartPr/>
              <p14:nvPr/>
            </p14:nvContentPartPr>
            <p14:xfrm>
              <a:off x="9307514" y="3417521"/>
              <a:ext cx="113760" cy="1033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2D69AC0-4DC6-F5E8-BCB6-2971BD9A0F79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298514" y="3408521"/>
                <a:ext cx="1314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0B7FC9D-CCF5-D004-A989-6ED5E46ADB35}"/>
                  </a:ext>
                </a:extLst>
              </p14:cNvPr>
              <p14:cNvContentPartPr/>
              <p14:nvPr/>
            </p14:nvContentPartPr>
            <p14:xfrm>
              <a:off x="9477074" y="3502121"/>
              <a:ext cx="12600" cy="81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0B7FC9D-CCF5-D004-A989-6ED5E46ADB35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468434" y="3493481"/>
                <a:ext cx="302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914A16F-850C-0BF8-5B5F-4AD0BC78E97E}"/>
                  </a:ext>
                </a:extLst>
              </p14:cNvPr>
              <p14:cNvContentPartPr/>
              <p14:nvPr/>
            </p14:nvContentPartPr>
            <p14:xfrm>
              <a:off x="9488234" y="3472961"/>
              <a:ext cx="254880" cy="1119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914A16F-850C-0BF8-5B5F-4AD0BC78E97E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9479594" y="3463961"/>
                <a:ext cx="2725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C5E2BFE-EAC0-D45D-01D8-2CE721848139}"/>
                  </a:ext>
                </a:extLst>
              </p14:cNvPr>
              <p14:cNvContentPartPr/>
              <p14:nvPr/>
            </p14:nvContentPartPr>
            <p14:xfrm>
              <a:off x="9768314" y="3443801"/>
              <a:ext cx="160560" cy="1299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C5E2BFE-EAC0-D45D-01D8-2CE721848139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9759674" y="3434801"/>
                <a:ext cx="1782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B92D681B-2925-1D1A-3E51-C8AE9E77728B}"/>
                  </a:ext>
                </a:extLst>
              </p14:cNvPr>
              <p14:cNvContentPartPr/>
              <p14:nvPr/>
            </p14:nvContentPartPr>
            <p14:xfrm>
              <a:off x="9967394" y="3428321"/>
              <a:ext cx="138600" cy="1227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B92D681B-2925-1D1A-3E51-C8AE9E77728B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9958754" y="3419681"/>
                <a:ext cx="1562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F5EE409B-E405-EBB6-DC1D-62FC5259D232}"/>
                  </a:ext>
                </a:extLst>
              </p14:cNvPr>
              <p14:cNvContentPartPr/>
              <p14:nvPr/>
            </p14:nvContentPartPr>
            <p14:xfrm>
              <a:off x="10156034" y="3417521"/>
              <a:ext cx="112320" cy="1436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F5EE409B-E405-EBB6-DC1D-62FC5259D232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0147394" y="3408881"/>
                <a:ext cx="1299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57B5248-BE2C-D3A4-F6CF-E12373E48981}"/>
                  </a:ext>
                </a:extLst>
              </p14:cNvPr>
              <p14:cNvContentPartPr/>
              <p14:nvPr/>
            </p14:nvContentPartPr>
            <p14:xfrm>
              <a:off x="10168274" y="3510401"/>
              <a:ext cx="79920" cy="108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57B5248-BE2C-D3A4-F6CF-E12373E48981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0159274" y="3501761"/>
                <a:ext cx="975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61E38A1-B807-7F03-289F-C0D9409ABFBB}"/>
                  </a:ext>
                </a:extLst>
              </p14:cNvPr>
              <p14:cNvContentPartPr/>
              <p14:nvPr/>
            </p14:nvContentPartPr>
            <p14:xfrm>
              <a:off x="10318034" y="3442721"/>
              <a:ext cx="154080" cy="1076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61E38A1-B807-7F03-289F-C0D9409ABFBB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0309394" y="3434081"/>
                <a:ext cx="1717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B60E1DB2-4AA6-75C0-2B71-B2C7DACA1E26}"/>
                  </a:ext>
                </a:extLst>
              </p14:cNvPr>
              <p14:cNvContentPartPr/>
              <p14:nvPr/>
            </p14:nvContentPartPr>
            <p14:xfrm>
              <a:off x="10527914" y="3456041"/>
              <a:ext cx="191520" cy="1080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B60E1DB2-4AA6-75C0-2B71-B2C7DACA1E26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0519274" y="3447401"/>
                <a:ext cx="2091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7E214C3-2B9A-923A-DA16-8D08A8BC40E2}"/>
                  </a:ext>
                </a:extLst>
              </p14:cNvPr>
              <p14:cNvContentPartPr/>
              <p14:nvPr/>
            </p14:nvContentPartPr>
            <p14:xfrm>
              <a:off x="11155754" y="3449201"/>
              <a:ext cx="133200" cy="1033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7E214C3-2B9A-923A-DA16-8D08A8BC40E2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1147114" y="3440201"/>
                <a:ext cx="1508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981DAF9-2804-4931-6713-BF3FC916079D}"/>
                  </a:ext>
                </a:extLst>
              </p14:cNvPr>
              <p14:cNvContentPartPr/>
              <p14:nvPr/>
            </p14:nvContentPartPr>
            <p14:xfrm>
              <a:off x="11315594" y="3491681"/>
              <a:ext cx="34200" cy="66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981DAF9-2804-4931-6713-BF3FC916079D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1306954" y="3483041"/>
                <a:ext cx="518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C49AD3D-5E52-C567-9EA0-9B52DDC3C00D}"/>
                  </a:ext>
                </a:extLst>
              </p14:cNvPr>
              <p14:cNvContentPartPr/>
              <p14:nvPr/>
            </p14:nvContentPartPr>
            <p14:xfrm>
              <a:off x="11400554" y="3458561"/>
              <a:ext cx="102600" cy="1260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C49AD3D-5E52-C567-9EA0-9B52DDC3C00D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1391554" y="3449561"/>
                <a:ext cx="1202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4510491-01AD-34B0-F606-9E2ACA46FD2B}"/>
                  </a:ext>
                </a:extLst>
              </p14:cNvPr>
              <p14:cNvContentPartPr/>
              <p14:nvPr/>
            </p14:nvContentPartPr>
            <p14:xfrm>
              <a:off x="11564354" y="3408521"/>
              <a:ext cx="77040" cy="687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4510491-01AD-34B0-F606-9E2ACA46FD2B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11555354" y="3399881"/>
                <a:ext cx="946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B70006A-83F6-759C-C97D-5EC0B5F3183B}"/>
                  </a:ext>
                </a:extLst>
              </p14:cNvPr>
              <p14:cNvContentPartPr/>
              <p14:nvPr/>
            </p14:nvContentPartPr>
            <p14:xfrm>
              <a:off x="9625034" y="3781841"/>
              <a:ext cx="465120" cy="108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B70006A-83F6-759C-C97D-5EC0B5F3183B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9616394" y="3773201"/>
                <a:ext cx="4827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CE009A1-7086-B3B6-BE94-76B5E05BF24F}"/>
                  </a:ext>
                </a:extLst>
              </p14:cNvPr>
              <p14:cNvContentPartPr/>
              <p14:nvPr/>
            </p14:nvContentPartPr>
            <p14:xfrm>
              <a:off x="10102754" y="3748361"/>
              <a:ext cx="95040" cy="1342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CE009A1-7086-B3B6-BE94-76B5E05BF24F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0093754" y="3739361"/>
                <a:ext cx="1126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D2B0A93-7244-EAC6-4DE0-684F859174C8}"/>
                  </a:ext>
                </a:extLst>
              </p14:cNvPr>
              <p14:cNvContentPartPr/>
              <p14:nvPr/>
            </p14:nvContentPartPr>
            <p14:xfrm>
              <a:off x="10206074" y="3788321"/>
              <a:ext cx="39600" cy="946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D2B0A93-7244-EAC6-4DE0-684F859174C8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0197434" y="3779681"/>
                <a:ext cx="572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F8D2FA3-5E22-E6F1-28B8-71FA2F4011E1}"/>
                  </a:ext>
                </a:extLst>
              </p14:cNvPr>
              <p14:cNvContentPartPr/>
              <p14:nvPr/>
            </p14:nvContentPartPr>
            <p14:xfrm>
              <a:off x="10321274" y="3778241"/>
              <a:ext cx="172800" cy="997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F8D2FA3-5E22-E6F1-28B8-71FA2F4011E1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0312274" y="3769601"/>
                <a:ext cx="1904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85E9B031-A54B-D88F-389C-033C01AF6661}"/>
                  </a:ext>
                </a:extLst>
              </p14:cNvPr>
              <p14:cNvContentPartPr/>
              <p14:nvPr/>
            </p14:nvContentPartPr>
            <p14:xfrm>
              <a:off x="10494794" y="3722441"/>
              <a:ext cx="238680" cy="1360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85E9B031-A54B-D88F-389C-033C01AF666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0485794" y="3713441"/>
                <a:ext cx="2563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2FB19DB-94AF-F15F-96B3-F1325BFE6865}"/>
                  </a:ext>
                </a:extLst>
              </p14:cNvPr>
              <p14:cNvContentPartPr/>
              <p14:nvPr/>
            </p14:nvContentPartPr>
            <p14:xfrm>
              <a:off x="11144234" y="3744401"/>
              <a:ext cx="282600" cy="874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2FB19DB-94AF-F15F-96B3-F1325BFE6865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11135234" y="3735761"/>
                <a:ext cx="3002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0E9C51A-1BB3-0298-1663-AA4EF11AC4E7}"/>
                  </a:ext>
                </a:extLst>
              </p14:cNvPr>
              <p14:cNvContentPartPr/>
              <p14:nvPr/>
            </p14:nvContentPartPr>
            <p14:xfrm>
              <a:off x="11440874" y="3755921"/>
              <a:ext cx="113760" cy="781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0E9C51A-1BB3-0298-1663-AA4EF11AC4E7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11432234" y="3746921"/>
                <a:ext cx="1314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70C7CFD-F90C-1747-D6D5-F91F3D15CD9A}"/>
                  </a:ext>
                </a:extLst>
              </p14:cNvPr>
              <p14:cNvContentPartPr/>
              <p14:nvPr/>
            </p14:nvContentPartPr>
            <p14:xfrm>
              <a:off x="9087554" y="4102601"/>
              <a:ext cx="24840" cy="1098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70C7CFD-F90C-1747-D6D5-F91F3D15CD9A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078554" y="4093961"/>
                <a:ext cx="424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2D587BC-31E6-8AC4-9610-81F3F924A142}"/>
                  </a:ext>
                </a:extLst>
              </p14:cNvPr>
              <p14:cNvContentPartPr/>
              <p14:nvPr/>
            </p14:nvContentPartPr>
            <p14:xfrm>
              <a:off x="9068834" y="4052921"/>
              <a:ext cx="124560" cy="1321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2D587BC-31E6-8AC4-9610-81F3F924A142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059834" y="4043921"/>
                <a:ext cx="1422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B67A3DB-DE46-B946-8BD6-FCB314265843}"/>
                  </a:ext>
                </a:extLst>
              </p14:cNvPr>
              <p14:cNvContentPartPr/>
              <p14:nvPr/>
            </p14:nvContentPartPr>
            <p14:xfrm>
              <a:off x="9220394" y="4095041"/>
              <a:ext cx="117720" cy="1159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B67A3DB-DE46-B946-8BD6-FCB314265843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211394" y="4086041"/>
                <a:ext cx="1353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83722AA-66C7-5C16-B3CE-0A67C7D6F56B}"/>
                  </a:ext>
                </a:extLst>
              </p14:cNvPr>
              <p14:cNvContentPartPr/>
              <p14:nvPr/>
            </p14:nvContentPartPr>
            <p14:xfrm>
              <a:off x="9244874" y="4168121"/>
              <a:ext cx="83880" cy="190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83722AA-66C7-5C16-B3CE-0A67C7D6F56B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235874" y="4159481"/>
                <a:ext cx="1015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D0DE82F-1F7D-76BA-5E34-60CC9922E7CD}"/>
                  </a:ext>
                </a:extLst>
              </p14:cNvPr>
              <p14:cNvContentPartPr/>
              <p14:nvPr/>
            </p14:nvContentPartPr>
            <p14:xfrm>
              <a:off x="9396434" y="4097561"/>
              <a:ext cx="139320" cy="1123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D0DE82F-1F7D-76BA-5E34-60CC9922E7CD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9387794" y="4088921"/>
                <a:ext cx="1569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9575D88-4C74-5810-9778-3E2BD6A0856C}"/>
                  </a:ext>
                </a:extLst>
              </p14:cNvPr>
              <p14:cNvContentPartPr/>
              <p14:nvPr/>
            </p14:nvContentPartPr>
            <p14:xfrm>
              <a:off x="9562034" y="4095761"/>
              <a:ext cx="269640" cy="1238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9575D88-4C74-5810-9778-3E2BD6A0856C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9553394" y="4086761"/>
                <a:ext cx="2872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3763158-D434-61B5-811A-179C1D6330CA}"/>
                  </a:ext>
                </a:extLst>
              </p14:cNvPr>
              <p14:cNvContentPartPr/>
              <p14:nvPr/>
            </p14:nvContentPartPr>
            <p14:xfrm>
              <a:off x="10230194" y="4081001"/>
              <a:ext cx="131400" cy="1130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3763158-D434-61B5-811A-179C1D6330CA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0221194" y="4072001"/>
                <a:ext cx="1490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A964BBE-BD71-0E2C-59DB-AA070410E03E}"/>
                  </a:ext>
                </a:extLst>
              </p14:cNvPr>
              <p14:cNvContentPartPr/>
              <p14:nvPr/>
            </p14:nvContentPartPr>
            <p14:xfrm>
              <a:off x="10240274" y="4043561"/>
              <a:ext cx="126000" cy="856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A964BBE-BD71-0E2C-59DB-AA070410E03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0231274" y="4034921"/>
                <a:ext cx="1436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A1C5B32-B6D0-4E50-6923-04CA77F40E23}"/>
                  </a:ext>
                </a:extLst>
              </p14:cNvPr>
              <p14:cNvContentPartPr/>
              <p14:nvPr/>
            </p14:nvContentPartPr>
            <p14:xfrm>
              <a:off x="10425674" y="4090001"/>
              <a:ext cx="64800" cy="1004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A1C5B32-B6D0-4E50-6923-04CA77F40E23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0416674" y="4081361"/>
                <a:ext cx="824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7E7A9E6-7A72-0CE0-5355-952C5534E5BF}"/>
                  </a:ext>
                </a:extLst>
              </p14:cNvPr>
              <p14:cNvContentPartPr/>
              <p14:nvPr/>
            </p14:nvContentPartPr>
            <p14:xfrm>
              <a:off x="10540154" y="4059401"/>
              <a:ext cx="238320" cy="1339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7E7A9E6-7A72-0CE0-5355-952C5534E5BF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10531154" y="4050761"/>
                <a:ext cx="2559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C22D095-7DCA-AB4B-82CC-49742FA0381C}"/>
                  </a:ext>
                </a:extLst>
              </p14:cNvPr>
              <p14:cNvContentPartPr/>
              <p14:nvPr/>
            </p14:nvContentPartPr>
            <p14:xfrm>
              <a:off x="10720514" y="4052921"/>
              <a:ext cx="60480" cy="601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C22D095-7DCA-AB4B-82CC-49742FA0381C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0711874" y="4043921"/>
                <a:ext cx="781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58C835D-9C3D-CE49-BD43-434923A1CB32}"/>
                  </a:ext>
                </a:extLst>
              </p14:cNvPr>
              <p14:cNvContentPartPr/>
              <p14:nvPr/>
            </p14:nvContentPartPr>
            <p14:xfrm>
              <a:off x="10821314" y="4051841"/>
              <a:ext cx="175320" cy="1065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58C835D-9C3D-CE49-BD43-434923A1CB32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0812314" y="4043201"/>
                <a:ext cx="1929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85D852A-39EA-D301-ADFE-EDFE427F18C4}"/>
                  </a:ext>
                </a:extLst>
              </p14:cNvPr>
              <p14:cNvContentPartPr/>
              <p14:nvPr/>
            </p14:nvContentPartPr>
            <p14:xfrm>
              <a:off x="11009234" y="4051121"/>
              <a:ext cx="92520" cy="1242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85D852A-39EA-D301-ADFE-EDFE427F18C4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1000594" y="4042481"/>
                <a:ext cx="11016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70651BA-B8E0-82ED-4700-0563432F1A5D}"/>
                  </a:ext>
                </a:extLst>
              </p14:cNvPr>
              <p14:cNvContentPartPr/>
              <p14:nvPr/>
            </p14:nvContentPartPr>
            <p14:xfrm>
              <a:off x="11199314" y="4063361"/>
              <a:ext cx="10800" cy="770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70651BA-B8E0-82ED-4700-0563432F1A5D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1190314" y="4054721"/>
                <a:ext cx="284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C9B87E0-EB72-4976-2CD5-8BD1DBB52C5B}"/>
                  </a:ext>
                </a:extLst>
              </p14:cNvPr>
              <p14:cNvContentPartPr/>
              <p14:nvPr/>
            </p14:nvContentPartPr>
            <p14:xfrm>
              <a:off x="11279594" y="4089641"/>
              <a:ext cx="219240" cy="1180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C9B87E0-EB72-4976-2CD5-8BD1DBB52C5B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1270594" y="4081001"/>
                <a:ext cx="2368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AB100BCF-BD5D-388F-A646-39FC0992D980}"/>
                  </a:ext>
                </a:extLst>
              </p14:cNvPr>
              <p14:cNvContentPartPr/>
              <p14:nvPr/>
            </p14:nvContentPartPr>
            <p14:xfrm>
              <a:off x="11581994" y="4087841"/>
              <a:ext cx="117360" cy="92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AB100BCF-BD5D-388F-A646-39FC0992D980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1572994" y="4079201"/>
                <a:ext cx="13500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30D9783-78EC-35B0-E74B-C36206138D43}"/>
                  </a:ext>
                </a:extLst>
              </p14:cNvPr>
              <p14:cNvContentPartPr/>
              <p14:nvPr/>
            </p14:nvContentPartPr>
            <p14:xfrm>
              <a:off x="11565074" y="4045361"/>
              <a:ext cx="140040" cy="921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30D9783-78EC-35B0-E74B-C36206138D43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11556074" y="4036361"/>
                <a:ext cx="157680" cy="10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255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35CB33E-5992-8422-57EB-C88D6C2BA83E}"/>
                  </a:ext>
                </a:extLst>
              </p14:cNvPr>
              <p14:cNvContentPartPr/>
              <p14:nvPr/>
            </p14:nvContentPartPr>
            <p14:xfrm>
              <a:off x="758775" y="2408422"/>
              <a:ext cx="55440" cy="125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35CB33E-5992-8422-57EB-C88D6C2BA8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9775" y="2399422"/>
                <a:ext cx="730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831867-9B89-C686-7D50-16D5454A751C}"/>
                  </a:ext>
                </a:extLst>
              </p14:cNvPr>
              <p14:cNvContentPartPr/>
              <p14:nvPr/>
            </p14:nvContentPartPr>
            <p14:xfrm>
              <a:off x="776775" y="2350462"/>
              <a:ext cx="83880" cy="61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831867-9B89-C686-7D50-16D5454A75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8135" y="2341462"/>
                <a:ext cx="1015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8B76DC-EA09-605E-26BD-3D9BAF82D66F}"/>
                  </a:ext>
                </a:extLst>
              </p14:cNvPr>
              <p14:cNvContentPartPr/>
              <p14:nvPr/>
            </p14:nvContentPartPr>
            <p14:xfrm>
              <a:off x="931215" y="2384302"/>
              <a:ext cx="105840" cy="125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8B76DC-EA09-605E-26BD-3D9BAF82D6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2575" y="2375662"/>
                <a:ext cx="123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6417493-53C5-77FD-B827-B568BADECEF8}"/>
                  </a:ext>
                </a:extLst>
              </p14:cNvPr>
              <p14:cNvContentPartPr/>
              <p14:nvPr/>
            </p14:nvContentPartPr>
            <p14:xfrm>
              <a:off x="724215" y="2686342"/>
              <a:ext cx="158760" cy="131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6417493-53C5-77FD-B827-B568BADECE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5575" y="2677342"/>
                <a:ext cx="1764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88758A-79BF-03F2-5DE9-086D52A18DA0}"/>
                  </a:ext>
                </a:extLst>
              </p14:cNvPr>
              <p14:cNvContentPartPr/>
              <p14:nvPr/>
            </p14:nvContentPartPr>
            <p14:xfrm>
              <a:off x="931935" y="2675182"/>
              <a:ext cx="116640" cy="13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88758A-79BF-03F2-5DE9-086D52A18D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935" y="2666182"/>
                <a:ext cx="1342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F74AA2-EEEA-504B-9ECB-9F1546DFDC4C}"/>
                  </a:ext>
                </a:extLst>
              </p14:cNvPr>
              <p14:cNvContentPartPr/>
              <p14:nvPr/>
            </p14:nvContentPartPr>
            <p14:xfrm>
              <a:off x="948135" y="2770942"/>
              <a:ext cx="94680" cy="4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F74AA2-EEEA-504B-9ECB-9F1546DFDC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9495" y="2762302"/>
                <a:ext cx="1123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93F8066-4177-15C5-E256-B4F9E2DBBC6C}"/>
                  </a:ext>
                </a:extLst>
              </p14:cNvPr>
              <p14:cNvContentPartPr/>
              <p14:nvPr/>
            </p14:nvContentPartPr>
            <p14:xfrm>
              <a:off x="1348455" y="2675182"/>
              <a:ext cx="71640" cy="103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93F8066-4177-15C5-E256-B4F9E2DBBC6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9815" y="2666182"/>
                <a:ext cx="892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EAE90E7-8057-DF92-33CA-B8D7920B4721}"/>
                  </a:ext>
                </a:extLst>
              </p14:cNvPr>
              <p14:cNvContentPartPr/>
              <p14:nvPr/>
            </p14:nvContentPartPr>
            <p14:xfrm>
              <a:off x="1461495" y="2655382"/>
              <a:ext cx="45000" cy="11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EAE90E7-8057-DF92-33CA-B8D7920B472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52495" y="2646382"/>
                <a:ext cx="626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1BE6A1D-E9D8-A4E1-C2F8-1E9B0A7B1912}"/>
                  </a:ext>
                </a:extLst>
              </p14:cNvPr>
              <p14:cNvContentPartPr/>
              <p14:nvPr/>
            </p14:nvContentPartPr>
            <p14:xfrm>
              <a:off x="521895" y="2126182"/>
              <a:ext cx="190080" cy="83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1BE6A1D-E9D8-A4E1-C2F8-1E9B0A7B191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2895" y="2117542"/>
                <a:ext cx="2077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D5FEEA8-7A56-E88B-06E6-3A8C36972F5D}"/>
                  </a:ext>
                </a:extLst>
              </p14:cNvPr>
              <p14:cNvContentPartPr/>
              <p14:nvPr/>
            </p14:nvContentPartPr>
            <p14:xfrm>
              <a:off x="737895" y="2112142"/>
              <a:ext cx="311760" cy="117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D5FEEA8-7A56-E88B-06E6-3A8C36972F5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8895" y="2103502"/>
                <a:ext cx="3294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BE01F92-FD1E-B1C4-724B-8232B9BE4E78}"/>
                  </a:ext>
                </a:extLst>
              </p14:cNvPr>
              <p14:cNvContentPartPr/>
              <p14:nvPr/>
            </p14:nvContentPartPr>
            <p14:xfrm>
              <a:off x="938775" y="2057422"/>
              <a:ext cx="95400" cy="71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BE01F92-FD1E-B1C4-724B-8232B9BE4E7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0135" y="2048422"/>
                <a:ext cx="1130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6C1DE58-87F9-2712-0DC7-CC3CF689E18B}"/>
                  </a:ext>
                </a:extLst>
              </p14:cNvPr>
              <p14:cNvContentPartPr/>
              <p14:nvPr/>
            </p14:nvContentPartPr>
            <p14:xfrm>
              <a:off x="1078095" y="2085502"/>
              <a:ext cx="96480" cy="126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6C1DE58-87F9-2712-0DC7-CC3CF689E18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69455" y="2076502"/>
                <a:ext cx="1141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375C89C-5081-FED6-D88B-8DE2634AC40F}"/>
                  </a:ext>
                </a:extLst>
              </p14:cNvPr>
              <p14:cNvContentPartPr/>
              <p14:nvPr/>
            </p14:nvContentPartPr>
            <p14:xfrm>
              <a:off x="1204455" y="2080462"/>
              <a:ext cx="145800" cy="138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375C89C-5081-FED6-D88B-8DE2634AC40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95815" y="2071462"/>
                <a:ext cx="1634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FED52DC-A3A0-3B93-8120-B06676427AE9}"/>
                  </a:ext>
                </a:extLst>
              </p14:cNvPr>
              <p14:cNvContentPartPr/>
              <p14:nvPr/>
            </p14:nvContentPartPr>
            <p14:xfrm>
              <a:off x="436215" y="2013862"/>
              <a:ext cx="57600" cy="41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FED52DC-A3A0-3B93-8120-B06676427AE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7575" y="2005222"/>
                <a:ext cx="752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E111E6D-F80F-5CE3-5AB6-3E9EB9B746E1}"/>
                  </a:ext>
                </a:extLst>
              </p14:cNvPr>
              <p14:cNvContentPartPr/>
              <p14:nvPr/>
            </p14:nvContentPartPr>
            <p14:xfrm>
              <a:off x="494895" y="2015302"/>
              <a:ext cx="58320" cy="63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E111E6D-F80F-5CE3-5AB6-3E9EB9B746E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5895" y="2006302"/>
                <a:ext cx="759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60A8DDF-620F-B9B6-B80C-C64D1EC4DD32}"/>
                  </a:ext>
                </a:extLst>
              </p14:cNvPr>
              <p14:cNvContentPartPr/>
              <p14:nvPr/>
            </p14:nvContentPartPr>
            <p14:xfrm>
              <a:off x="1440975" y="2040862"/>
              <a:ext cx="21600" cy="34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60A8DDF-620F-B9B6-B80C-C64D1EC4DD3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32335" y="2032222"/>
                <a:ext cx="392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802CC14-4476-0B4A-C302-B34F421FD3F8}"/>
                  </a:ext>
                </a:extLst>
              </p14:cNvPr>
              <p14:cNvContentPartPr/>
              <p14:nvPr/>
            </p14:nvContentPartPr>
            <p14:xfrm>
              <a:off x="1490655" y="2023222"/>
              <a:ext cx="48960" cy="54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802CC14-4476-0B4A-C302-B34F421FD3F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82015" y="2014582"/>
                <a:ext cx="66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88EB1CA-6455-6FD4-C8F2-93E0C115B8D6}"/>
                  </a:ext>
                </a:extLst>
              </p14:cNvPr>
              <p14:cNvContentPartPr/>
              <p14:nvPr/>
            </p14:nvContentPartPr>
            <p14:xfrm>
              <a:off x="1137855" y="2366302"/>
              <a:ext cx="141480" cy="125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88EB1CA-6455-6FD4-C8F2-93E0C115B8D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28855" y="2357302"/>
                <a:ext cx="1591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1D85246-1B73-9DC7-EEAF-A3C5F73476F7}"/>
                  </a:ext>
                </a:extLst>
              </p14:cNvPr>
              <p14:cNvContentPartPr/>
              <p14:nvPr/>
            </p14:nvContentPartPr>
            <p14:xfrm>
              <a:off x="1397415" y="2361622"/>
              <a:ext cx="106200" cy="133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1D85246-1B73-9DC7-EEAF-A3C5F73476F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88415" y="2352622"/>
                <a:ext cx="1238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21B786A-7814-9098-5FA5-645B5081871C}"/>
                  </a:ext>
                </a:extLst>
              </p14:cNvPr>
              <p14:cNvContentPartPr/>
              <p14:nvPr/>
            </p14:nvContentPartPr>
            <p14:xfrm>
              <a:off x="1560495" y="2381422"/>
              <a:ext cx="113400" cy="93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21B786A-7814-9098-5FA5-645B5081871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51495" y="2372422"/>
                <a:ext cx="1310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B43D192-FFF3-2924-F537-541E4D60B46F}"/>
                  </a:ext>
                </a:extLst>
              </p14:cNvPr>
              <p14:cNvContentPartPr/>
              <p14:nvPr/>
            </p14:nvContentPartPr>
            <p14:xfrm>
              <a:off x="1732935" y="2393662"/>
              <a:ext cx="20880" cy="81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B43D192-FFF3-2924-F537-541E4D60B46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24295" y="2385022"/>
                <a:ext cx="385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B58BF65-FE98-19BD-9576-43BC150B38A3}"/>
                  </a:ext>
                </a:extLst>
              </p14:cNvPr>
              <p14:cNvContentPartPr/>
              <p14:nvPr/>
            </p14:nvContentPartPr>
            <p14:xfrm>
              <a:off x="1726095" y="2345782"/>
              <a:ext cx="157320" cy="29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B58BF65-FE98-19BD-9576-43BC150B38A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17095" y="2336782"/>
                <a:ext cx="1749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5CBA0B2-3844-3177-FD11-3E16A0AF07B0}"/>
                  </a:ext>
                </a:extLst>
              </p14:cNvPr>
              <p14:cNvContentPartPr/>
              <p14:nvPr/>
            </p14:nvContentPartPr>
            <p14:xfrm>
              <a:off x="1729335" y="2413102"/>
              <a:ext cx="123840" cy="5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5CBA0B2-3844-3177-FD11-3E16A0AF07B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20695" y="2404102"/>
                <a:ext cx="1414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BA36CA1-1F96-7746-A0F3-86E2A603B48D}"/>
                  </a:ext>
                </a:extLst>
              </p14:cNvPr>
              <p14:cNvContentPartPr/>
              <p14:nvPr/>
            </p14:nvContentPartPr>
            <p14:xfrm>
              <a:off x="1722855" y="2459182"/>
              <a:ext cx="174600" cy="29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BA36CA1-1F96-7746-A0F3-86E2A603B48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14215" y="2450542"/>
                <a:ext cx="1922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A379A5C-0FD5-16A8-3FB1-D987FCF99360}"/>
                  </a:ext>
                </a:extLst>
              </p14:cNvPr>
              <p14:cNvContentPartPr/>
              <p14:nvPr/>
            </p14:nvContentPartPr>
            <p14:xfrm>
              <a:off x="1558695" y="2656462"/>
              <a:ext cx="14400" cy="102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A379A5C-0FD5-16A8-3FB1-D987FCF9936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49695" y="2647462"/>
                <a:ext cx="320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8F4EDA7-0596-9146-4AA2-09DD5697D51F}"/>
                  </a:ext>
                </a:extLst>
              </p14:cNvPr>
              <p14:cNvContentPartPr/>
              <p14:nvPr/>
            </p14:nvContentPartPr>
            <p14:xfrm>
              <a:off x="1449615" y="2689942"/>
              <a:ext cx="289440" cy="65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8F4EDA7-0596-9146-4AA2-09DD5697D51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40975" y="2681302"/>
                <a:ext cx="3070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151A03E-4B8D-911E-DEF6-C091F3F9F481}"/>
                  </a:ext>
                </a:extLst>
              </p14:cNvPr>
              <p14:cNvContentPartPr/>
              <p14:nvPr/>
            </p14:nvContentPartPr>
            <p14:xfrm>
              <a:off x="1671015" y="2624782"/>
              <a:ext cx="62640" cy="76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151A03E-4B8D-911E-DEF6-C091F3F9F48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62015" y="2616142"/>
                <a:ext cx="802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F043E19-8FF6-C412-7483-E5E1C0E15DB0}"/>
                  </a:ext>
                </a:extLst>
              </p14:cNvPr>
              <p14:cNvContentPartPr/>
              <p14:nvPr/>
            </p14:nvContentPartPr>
            <p14:xfrm>
              <a:off x="1813935" y="2647822"/>
              <a:ext cx="112680" cy="119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F043E19-8FF6-C412-7483-E5E1C0E15DB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804935" y="2638822"/>
                <a:ext cx="1303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A81931B-B913-42F3-B2A4-96BD0A462F93}"/>
                  </a:ext>
                </a:extLst>
              </p14:cNvPr>
              <p14:cNvContentPartPr/>
              <p14:nvPr/>
            </p14:nvContentPartPr>
            <p14:xfrm>
              <a:off x="1966575" y="2658622"/>
              <a:ext cx="103320" cy="997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A81931B-B913-42F3-B2A4-96BD0A462F9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57575" y="2649622"/>
                <a:ext cx="1209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0F80973-1507-5C13-2EAD-3E74CD7E28B6}"/>
                  </a:ext>
                </a:extLst>
              </p14:cNvPr>
              <p14:cNvContentPartPr/>
              <p14:nvPr/>
            </p14:nvContentPartPr>
            <p14:xfrm>
              <a:off x="1115650" y="286453"/>
              <a:ext cx="238680" cy="118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0F80973-1507-5C13-2EAD-3E74CD7E28B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06650" y="277453"/>
                <a:ext cx="2563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FA207A4-E97F-C672-D91C-C641DE19756C}"/>
                  </a:ext>
                </a:extLst>
              </p14:cNvPr>
              <p14:cNvContentPartPr/>
              <p14:nvPr/>
            </p14:nvContentPartPr>
            <p14:xfrm>
              <a:off x="1416610" y="261973"/>
              <a:ext cx="54360" cy="108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FA207A4-E97F-C672-D91C-C641DE19756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07610" y="253333"/>
                <a:ext cx="720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84E2055-7F85-4770-D6EC-F832FBBF0371}"/>
                  </a:ext>
                </a:extLst>
              </p14:cNvPr>
              <p14:cNvContentPartPr/>
              <p14:nvPr/>
            </p14:nvContentPartPr>
            <p14:xfrm>
              <a:off x="1330930" y="208333"/>
              <a:ext cx="304200" cy="142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84E2055-7F85-4770-D6EC-F832FBBF037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322290" y="199333"/>
                <a:ext cx="3218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753B039-86B3-27AD-2B16-C629C1D976B7}"/>
                  </a:ext>
                </a:extLst>
              </p14:cNvPr>
              <p14:cNvContentPartPr/>
              <p14:nvPr/>
            </p14:nvContentPartPr>
            <p14:xfrm>
              <a:off x="1590130" y="292573"/>
              <a:ext cx="123840" cy="15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753B039-86B3-27AD-2B16-C629C1D976B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581490" y="283573"/>
                <a:ext cx="1414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D7758F4-9F1D-06C9-23C2-C0EA9C889A10}"/>
                  </a:ext>
                </a:extLst>
              </p14:cNvPr>
              <p14:cNvContentPartPr/>
              <p14:nvPr/>
            </p14:nvContentPartPr>
            <p14:xfrm>
              <a:off x="1314010" y="281773"/>
              <a:ext cx="40320" cy="964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D7758F4-9F1D-06C9-23C2-C0EA9C889A1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305370" y="273133"/>
                <a:ext cx="579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F3D4B94-BA25-C68E-1A94-50E911F1B1B4}"/>
                  </a:ext>
                </a:extLst>
              </p14:cNvPr>
              <p14:cNvContentPartPr/>
              <p14:nvPr/>
            </p14:nvContentPartPr>
            <p14:xfrm>
              <a:off x="1037170" y="405973"/>
              <a:ext cx="704160" cy="54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F3D4B94-BA25-C68E-1A94-50E911F1B1B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28530" y="396973"/>
                <a:ext cx="721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9ABDBDC-30CC-2B17-0E38-D1280AB04C0B}"/>
                  </a:ext>
                </a:extLst>
              </p14:cNvPr>
              <p14:cNvContentPartPr/>
              <p14:nvPr/>
            </p14:nvContentPartPr>
            <p14:xfrm>
              <a:off x="1787410" y="217693"/>
              <a:ext cx="15120" cy="871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9ABDBDC-30CC-2B17-0E38-D1280AB04C0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78770" y="208693"/>
                <a:ext cx="327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7C6EE6E-7B86-B3AE-D539-26CC0BA02C54}"/>
                  </a:ext>
                </a:extLst>
              </p14:cNvPr>
              <p14:cNvContentPartPr/>
              <p14:nvPr/>
            </p14:nvContentPartPr>
            <p14:xfrm>
              <a:off x="644050" y="763813"/>
              <a:ext cx="216360" cy="741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7C6EE6E-7B86-B3AE-D539-26CC0BA02C5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35410" y="754813"/>
                <a:ext cx="23400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F0C300A-6F92-4B9E-2EFB-5F7D5B1EEB30}"/>
                  </a:ext>
                </a:extLst>
              </p14:cNvPr>
              <p14:cNvContentPartPr/>
              <p14:nvPr/>
            </p14:nvContentPartPr>
            <p14:xfrm>
              <a:off x="433450" y="614413"/>
              <a:ext cx="45000" cy="604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F0C300A-6F92-4B9E-2EFB-5F7D5B1EEB3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24810" y="605413"/>
                <a:ext cx="626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6D3BC2B-F037-451E-3646-89289EBE25A0}"/>
                  </a:ext>
                </a:extLst>
              </p14:cNvPr>
              <p14:cNvContentPartPr/>
              <p14:nvPr/>
            </p14:nvContentPartPr>
            <p14:xfrm>
              <a:off x="498250" y="612613"/>
              <a:ext cx="54720" cy="46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6D3BC2B-F037-451E-3646-89289EBE25A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89610" y="603613"/>
                <a:ext cx="723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0A1CD50-1958-7C5E-A826-0A04DE3CA17B}"/>
                  </a:ext>
                </a:extLst>
              </p14:cNvPr>
              <p14:cNvContentPartPr/>
              <p14:nvPr/>
            </p14:nvContentPartPr>
            <p14:xfrm>
              <a:off x="936010" y="614773"/>
              <a:ext cx="45360" cy="47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0A1CD50-1958-7C5E-A826-0A04DE3CA17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27370" y="606133"/>
                <a:ext cx="630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F80498-978E-2824-5D88-81E6B512C012}"/>
                  </a:ext>
                </a:extLst>
              </p14:cNvPr>
              <p14:cNvContentPartPr/>
              <p14:nvPr/>
            </p14:nvContentPartPr>
            <p14:xfrm>
              <a:off x="979570" y="603613"/>
              <a:ext cx="48960" cy="604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F80498-978E-2824-5D88-81E6B512C01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70570" y="594973"/>
                <a:ext cx="666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49CB008-E6AE-570A-F0D0-BD90A64AD7CF}"/>
                  </a:ext>
                </a:extLst>
              </p14:cNvPr>
              <p14:cNvContentPartPr/>
              <p14:nvPr/>
            </p14:nvContentPartPr>
            <p14:xfrm>
              <a:off x="1273330" y="714853"/>
              <a:ext cx="105120" cy="1234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49CB008-E6AE-570A-F0D0-BD90A64AD7C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64690" y="706213"/>
                <a:ext cx="1227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0CA3131-A566-5219-6947-2D4C663E2858}"/>
                  </a:ext>
                </a:extLst>
              </p14:cNvPr>
              <p14:cNvContentPartPr/>
              <p14:nvPr/>
            </p14:nvContentPartPr>
            <p14:xfrm>
              <a:off x="1442890" y="737533"/>
              <a:ext cx="17280" cy="75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0CA3131-A566-5219-6947-2D4C663E285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433890" y="728893"/>
                <a:ext cx="349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25EA74F-46EC-611E-27B3-8B83E91B27E0}"/>
                  </a:ext>
                </a:extLst>
              </p14:cNvPr>
              <p14:cNvContentPartPr/>
              <p14:nvPr/>
            </p14:nvContentPartPr>
            <p14:xfrm>
              <a:off x="1526410" y="695053"/>
              <a:ext cx="96120" cy="105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25EA74F-46EC-611E-27B3-8B83E91B27E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517410" y="686053"/>
                <a:ext cx="1137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FA93F94-2E02-4D51-314F-E675BA4CE918}"/>
                  </a:ext>
                </a:extLst>
              </p14:cNvPr>
              <p14:cNvContentPartPr/>
              <p14:nvPr/>
            </p14:nvContentPartPr>
            <p14:xfrm>
              <a:off x="1706050" y="709453"/>
              <a:ext cx="155160" cy="82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FA93F94-2E02-4D51-314F-E675BA4CE91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697050" y="700813"/>
                <a:ext cx="1728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9DCEF50-08C1-89D9-2C2C-2E546E273A31}"/>
                  </a:ext>
                </a:extLst>
              </p14:cNvPr>
              <p14:cNvContentPartPr/>
              <p14:nvPr/>
            </p14:nvContentPartPr>
            <p14:xfrm>
              <a:off x="1925650" y="711973"/>
              <a:ext cx="35640" cy="71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9DCEF50-08C1-89D9-2C2C-2E546E273A3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916650" y="702973"/>
                <a:ext cx="532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40B76EF-879A-AB0E-38C2-785A6441F0A6}"/>
                  </a:ext>
                </a:extLst>
              </p14:cNvPr>
              <p14:cNvContentPartPr/>
              <p14:nvPr/>
            </p14:nvContentPartPr>
            <p14:xfrm>
              <a:off x="1930690" y="676693"/>
              <a:ext cx="169560" cy="82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40B76EF-879A-AB0E-38C2-785A6441F0A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922050" y="668053"/>
                <a:ext cx="1872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934B33A-0820-0DFB-A824-DFDEC963864B}"/>
                  </a:ext>
                </a:extLst>
              </p14:cNvPr>
              <p14:cNvContentPartPr/>
              <p14:nvPr/>
            </p14:nvContentPartPr>
            <p14:xfrm>
              <a:off x="2169730" y="696853"/>
              <a:ext cx="189000" cy="842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934B33A-0820-0DFB-A824-DFDEC963864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161090" y="688213"/>
                <a:ext cx="2066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AC32707-CB31-C8BC-45CB-E4E4848B8243}"/>
                  </a:ext>
                </a:extLst>
              </p14:cNvPr>
              <p14:cNvContentPartPr/>
              <p14:nvPr/>
            </p14:nvContentPartPr>
            <p14:xfrm>
              <a:off x="2280610" y="757693"/>
              <a:ext cx="85320" cy="75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AC32707-CB31-C8BC-45CB-E4E4848B824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271970" y="748693"/>
                <a:ext cx="1029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6B33FEF-73B0-24BA-0AD2-DD83A5EFDEED}"/>
                  </a:ext>
                </a:extLst>
              </p14:cNvPr>
              <p14:cNvContentPartPr/>
              <p14:nvPr/>
            </p14:nvContentPartPr>
            <p14:xfrm>
              <a:off x="711010" y="1007893"/>
              <a:ext cx="181440" cy="1368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6B33FEF-73B0-24BA-0AD2-DD83A5EFDEE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02010" y="999253"/>
                <a:ext cx="1990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7609500-D19A-044D-6099-5B3AC11D832B}"/>
                  </a:ext>
                </a:extLst>
              </p14:cNvPr>
              <p14:cNvContentPartPr/>
              <p14:nvPr/>
            </p14:nvContentPartPr>
            <p14:xfrm>
              <a:off x="861130" y="1035613"/>
              <a:ext cx="125640" cy="91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7609500-D19A-044D-6099-5B3AC11D832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52490" y="1026613"/>
                <a:ext cx="1432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DFD65DB-5B5A-875A-5439-00F674C3E1E4}"/>
                  </a:ext>
                </a:extLst>
              </p14:cNvPr>
              <p14:cNvContentPartPr/>
              <p14:nvPr/>
            </p14:nvContentPartPr>
            <p14:xfrm>
              <a:off x="1018450" y="1039213"/>
              <a:ext cx="103320" cy="97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DFD65DB-5B5A-875A-5439-00F674C3E1E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09810" y="1030213"/>
                <a:ext cx="1209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59836BE-E169-60FC-99C1-16B851936FEB}"/>
                  </a:ext>
                </a:extLst>
              </p14:cNvPr>
              <p14:cNvContentPartPr/>
              <p14:nvPr/>
            </p14:nvContentPartPr>
            <p14:xfrm>
              <a:off x="1022050" y="995293"/>
              <a:ext cx="115560" cy="68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59836BE-E169-60FC-99C1-16B851936FE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13410" y="986293"/>
                <a:ext cx="1332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220AAA8-86BC-AC07-C8BF-0B48F82FA168}"/>
                  </a:ext>
                </a:extLst>
              </p14:cNvPr>
              <p14:cNvContentPartPr/>
              <p14:nvPr/>
            </p14:nvContentPartPr>
            <p14:xfrm>
              <a:off x="1395010" y="1006453"/>
              <a:ext cx="119880" cy="91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220AAA8-86BC-AC07-C8BF-0B48F82FA16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386010" y="997453"/>
                <a:ext cx="1375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FB0D951-A500-5143-4FF1-ADCDDCF8CA90}"/>
                  </a:ext>
                </a:extLst>
              </p14:cNvPr>
              <p14:cNvContentPartPr/>
              <p14:nvPr/>
            </p14:nvContentPartPr>
            <p14:xfrm>
              <a:off x="1516330" y="962893"/>
              <a:ext cx="155160" cy="1317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FB0D951-A500-5143-4FF1-ADCDDCF8CA9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507330" y="954253"/>
                <a:ext cx="1728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B2D92F8-DDEE-8A34-58FF-55883345DB39}"/>
                  </a:ext>
                </a:extLst>
              </p14:cNvPr>
              <p14:cNvContentPartPr/>
              <p14:nvPr/>
            </p14:nvContentPartPr>
            <p14:xfrm>
              <a:off x="1667530" y="976933"/>
              <a:ext cx="146520" cy="1126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B2D92F8-DDEE-8A34-58FF-55883345DB3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658530" y="968293"/>
                <a:ext cx="1641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36EA5A6-0920-B7D3-9F26-23D6C90DFD50}"/>
                  </a:ext>
                </a:extLst>
              </p14:cNvPr>
              <p14:cNvContentPartPr/>
              <p14:nvPr/>
            </p14:nvContentPartPr>
            <p14:xfrm>
              <a:off x="2043010" y="960733"/>
              <a:ext cx="307800" cy="1108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36EA5A6-0920-B7D3-9F26-23D6C90DFD5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034010" y="951733"/>
                <a:ext cx="3254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C8C7500-2A89-BF08-499C-2780881270D0}"/>
                  </a:ext>
                </a:extLst>
              </p14:cNvPr>
              <p14:cNvContentPartPr/>
              <p14:nvPr/>
            </p14:nvContentPartPr>
            <p14:xfrm>
              <a:off x="2246770" y="905653"/>
              <a:ext cx="120960" cy="151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C8C7500-2A89-BF08-499C-2780881270D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238130" y="896653"/>
                <a:ext cx="1386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64DC713-6FE0-6CAE-B79E-34F3C9B5E0E2}"/>
                  </a:ext>
                </a:extLst>
              </p14:cNvPr>
              <p14:cNvContentPartPr/>
              <p14:nvPr/>
            </p14:nvContentPartPr>
            <p14:xfrm>
              <a:off x="2273050" y="998533"/>
              <a:ext cx="79200" cy="79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64DC713-6FE0-6CAE-B79E-34F3C9B5E0E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264410" y="989893"/>
                <a:ext cx="968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53BDDC5-4D9B-2483-007E-1581F19B3530}"/>
                  </a:ext>
                </a:extLst>
              </p14:cNvPr>
              <p14:cNvContentPartPr/>
              <p14:nvPr/>
            </p14:nvContentPartPr>
            <p14:xfrm>
              <a:off x="2390050" y="945253"/>
              <a:ext cx="125640" cy="81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53BDDC5-4D9B-2483-007E-1581F19B353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381410" y="936253"/>
                <a:ext cx="1432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8D8A793-47EB-A7EA-8157-F4071F708A5E}"/>
                  </a:ext>
                </a:extLst>
              </p14:cNvPr>
              <p14:cNvContentPartPr/>
              <p14:nvPr/>
            </p14:nvContentPartPr>
            <p14:xfrm>
              <a:off x="2507410" y="935893"/>
              <a:ext cx="244440" cy="119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8D8A793-47EB-A7EA-8157-F4071F708A5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98410" y="927253"/>
                <a:ext cx="2620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EDBC6FB-51C4-73E4-EEAF-49AF55DA6271}"/>
                  </a:ext>
                </a:extLst>
              </p14:cNvPr>
              <p14:cNvContentPartPr/>
              <p14:nvPr/>
            </p14:nvContentPartPr>
            <p14:xfrm>
              <a:off x="2665090" y="1004653"/>
              <a:ext cx="129240" cy="169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EDBC6FB-51C4-73E4-EEAF-49AF55DA627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656450" y="995653"/>
                <a:ext cx="1468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A8E921C-062E-EA4D-04B7-A651F980F194}"/>
                  </a:ext>
                </a:extLst>
              </p14:cNvPr>
              <p14:cNvContentPartPr/>
              <p14:nvPr/>
            </p14:nvContentPartPr>
            <p14:xfrm>
              <a:off x="703810" y="1320733"/>
              <a:ext cx="154800" cy="1375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A8E921C-062E-EA4D-04B7-A651F980F19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95170" y="1312093"/>
                <a:ext cx="1724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30AB2A0-DEE0-3571-2231-AD2D89A4ADCE}"/>
                  </a:ext>
                </a:extLst>
              </p14:cNvPr>
              <p14:cNvContentPartPr/>
              <p14:nvPr/>
            </p14:nvContentPartPr>
            <p14:xfrm>
              <a:off x="862210" y="1285093"/>
              <a:ext cx="207000" cy="1821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30AB2A0-DEE0-3571-2231-AD2D89A4ADC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53570" y="1276093"/>
                <a:ext cx="2246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4A9F40A-25E4-DB43-40AF-8C0D4524DE6C}"/>
                  </a:ext>
                </a:extLst>
              </p14:cNvPr>
              <p14:cNvContentPartPr/>
              <p14:nvPr/>
            </p14:nvContentPartPr>
            <p14:xfrm>
              <a:off x="1085770" y="1287973"/>
              <a:ext cx="229680" cy="168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4A9F40A-25E4-DB43-40AF-8C0D4524DE6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77130" y="1279333"/>
                <a:ext cx="24732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F237A03-EA28-0BE6-4A1A-85E4D783A2C8}"/>
                  </a:ext>
                </a:extLst>
              </p14:cNvPr>
              <p14:cNvContentPartPr/>
              <p14:nvPr/>
            </p14:nvContentPartPr>
            <p14:xfrm>
              <a:off x="1397890" y="1340533"/>
              <a:ext cx="17280" cy="230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F237A03-EA28-0BE6-4A1A-85E4D783A2C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388890" y="1331533"/>
                <a:ext cx="349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CF4BDE4-1E2C-6BF5-9111-6F11B88626B6}"/>
                  </a:ext>
                </a:extLst>
              </p14:cNvPr>
              <p14:cNvContentPartPr/>
              <p14:nvPr/>
            </p14:nvContentPartPr>
            <p14:xfrm>
              <a:off x="1408330" y="1412173"/>
              <a:ext cx="1440" cy="154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CF4BDE4-1E2C-6BF5-9111-6F11B88626B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99330" y="1403533"/>
                <a:ext cx="190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D6B96E4-EA13-9DBA-C110-F54257A92C98}"/>
                  </a:ext>
                </a:extLst>
              </p14:cNvPr>
              <p14:cNvContentPartPr/>
              <p14:nvPr/>
            </p14:nvContentPartPr>
            <p14:xfrm>
              <a:off x="1612090" y="1228213"/>
              <a:ext cx="394920" cy="2480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D6B96E4-EA13-9DBA-C110-F54257A92C9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603090" y="1219213"/>
                <a:ext cx="41256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B7AFEFD-A87B-CCD8-CED1-9693FF901B35}"/>
                  </a:ext>
                </a:extLst>
              </p14:cNvPr>
              <p14:cNvContentPartPr/>
              <p14:nvPr/>
            </p14:nvContentPartPr>
            <p14:xfrm>
              <a:off x="1649890" y="1178893"/>
              <a:ext cx="63000" cy="547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B7AFEFD-A87B-CCD8-CED1-9693FF901B3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641250" y="1169893"/>
                <a:ext cx="80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B904160-39DC-C900-0CD7-5DA629263D3A}"/>
                  </a:ext>
                </a:extLst>
              </p14:cNvPr>
              <p14:cNvContentPartPr/>
              <p14:nvPr/>
            </p14:nvContentPartPr>
            <p14:xfrm>
              <a:off x="1701010" y="1194733"/>
              <a:ext cx="50760" cy="507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B904160-39DC-C900-0CD7-5DA629263D3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692010" y="1185733"/>
                <a:ext cx="684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EDC1B00-B50B-954B-E5B8-621E2EA533D3}"/>
                  </a:ext>
                </a:extLst>
              </p14:cNvPr>
              <p14:cNvContentPartPr/>
              <p14:nvPr/>
            </p14:nvContentPartPr>
            <p14:xfrm>
              <a:off x="1993330" y="1312813"/>
              <a:ext cx="34200" cy="1249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EDC1B00-B50B-954B-E5B8-621E2EA533D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984690" y="1304173"/>
                <a:ext cx="518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B3BB81C-766F-B47F-C589-41AB35DE9A42}"/>
                  </a:ext>
                </a:extLst>
              </p14:cNvPr>
              <p14:cNvContentPartPr/>
              <p14:nvPr/>
            </p14:nvContentPartPr>
            <p14:xfrm>
              <a:off x="1973530" y="1309213"/>
              <a:ext cx="184680" cy="121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B3BB81C-766F-B47F-C589-41AB35DE9A4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964890" y="1300573"/>
                <a:ext cx="20232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EC02DED-503A-5A3B-EB6C-E4325150E71D}"/>
                  </a:ext>
                </a:extLst>
              </p14:cNvPr>
              <p14:cNvContentPartPr/>
              <p14:nvPr/>
            </p14:nvContentPartPr>
            <p14:xfrm>
              <a:off x="2131570" y="1347733"/>
              <a:ext cx="283680" cy="92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EC02DED-503A-5A3B-EB6C-E4325150E71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122570" y="1338733"/>
                <a:ext cx="30132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E0F0FFB-A0A4-D7B4-2C66-FEB7EF271236}"/>
                  </a:ext>
                </a:extLst>
              </p14:cNvPr>
              <p14:cNvContentPartPr/>
              <p14:nvPr/>
            </p14:nvContentPartPr>
            <p14:xfrm>
              <a:off x="2422450" y="1358533"/>
              <a:ext cx="104040" cy="65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E0F0FFB-A0A4-D7B4-2C66-FEB7EF27123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413450" y="1349533"/>
                <a:ext cx="121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AB2AD43-210F-611A-F3DB-F149E5EB6A69}"/>
                  </a:ext>
                </a:extLst>
              </p14:cNvPr>
              <p14:cNvContentPartPr/>
              <p14:nvPr/>
            </p14:nvContentPartPr>
            <p14:xfrm>
              <a:off x="2432890" y="1276093"/>
              <a:ext cx="87480" cy="15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AB2AD43-210F-611A-F3DB-F149E5EB6A6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423890" y="1267093"/>
                <a:ext cx="1051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D9B007F-0D76-6989-0DE6-3A00A7B5C052}"/>
                  </a:ext>
                </a:extLst>
              </p14:cNvPr>
              <p14:cNvContentPartPr/>
              <p14:nvPr/>
            </p14:nvContentPartPr>
            <p14:xfrm>
              <a:off x="2417050" y="1340893"/>
              <a:ext cx="87120" cy="79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D9B007F-0D76-6989-0DE6-3A00A7B5C05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408410" y="1332253"/>
                <a:ext cx="1047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F76735C-0AB0-E3E4-2F5A-127AE54254D3}"/>
                  </a:ext>
                </a:extLst>
              </p14:cNvPr>
              <p14:cNvContentPartPr/>
              <p14:nvPr/>
            </p14:nvContentPartPr>
            <p14:xfrm>
              <a:off x="2435770" y="1185373"/>
              <a:ext cx="416520" cy="3214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F76735C-0AB0-E3E4-2F5A-127AE54254D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427130" y="1176373"/>
                <a:ext cx="4341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785E378-3C29-06C4-34F4-1017E9F7577A}"/>
                  </a:ext>
                </a:extLst>
              </p14:cNvPr>
              <p14:cNvContentPartPr/>
              <p14:nvPr/>
            </p14:nvContentPartPr>
            <p14:xfrm>
              <a:off x="2755810" y="1293733"/>
              <a:ext cx="106920" cy="1371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785E378-3C29-06C4-34F4-1017E9F7577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747170" y="1284733"/>
                <a:ext cx="1245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E61522D-7503-FB31-9531-E79DD7DCFD73}"/>
                  </a:ext>
                </a:extLst>
              </p14:cNvPr>
              <p14:cNvContentPartPr/>
              <p14:nvPr/>
            </p14:nvContentPartPr>
            <p14:xfrm>
              <a:off x="2861290" y="1319293"/>
              <a:ext cx="262080" cy="110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E61522D-7503-FB31-9531-E79DD7DCFD7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852290" y="1310293"/>
                <a:ext cx="27972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5271F5B-82F8-6EBA-0C6A-053E6A4058E8}"/>
                  </a:ext>
                </a:extLst>
              </p14:cNvPr>
              <p14:cNvContentPartPr/>
              <p14:nvPr/>
            </p14:nvContentPartPr>
            <p14:xfrm>
              <a:off x="3017530" y="1289413"/>
              <a:ext cx="119160" cy="853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5271F5B-82F8-6EBA-0C6A-053E6A4058E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008530" y="1280773"/>
                <a:ext cx="1368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B99D579-8F76-E327-7044-F3F1B2F059B5}"/>
                  </a:ext>
                </a:extLst>
              </p14:cNvPr>
              <p14:cNvContentPartPr/>
              <p14:nvPr/>
            </p14:nvContentPartPr>
            <p14:xfrm>
              <a:off x="3170170" y="1268533"/>
              <a:ext cx="196560" cy="1411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B99D579-8F76-E327-7044-F3F1B2F059B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161170" y="1259893"/>
                <a:ext cx="2142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8E3CAB4-3DBA-A278-6FB2-E86F65C0C061}"/>
                  </a:ext>
                </a:extLst>
              </p14:cNvPr>
              <p14:cNvContentPartPr/>
              <p14:nvPr/>
            </p14:nvContentPartPr>
            <p14:xfrm>
              <a:off x="3394810" y="1201573"/>
              <a:ext cx="27360" cy="583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8E3CAB4-3DBA-A278-6FB2-E86F65C0C06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386170" y="1192933"/>
                <a:ext cx="450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16C0ADE-E5A4-4E81-679B-5A07748DBD85}"/>
                  </a:ext>
                </a:extLst>
              </p14:cNvPr>
              <p14:cNvContentPartPr/>
              <p14:nvPr/>
            </p14:nvContentPartPr>
            <p14:xfrm>
              <a:off x="3441610" y="1209853"/>
              <a:ext cx="36720" cy="356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16C0ADE-E5A4-4E81-679B-5A07748DBD8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432970" y="1201213"/>
                <a:ext cx="543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18A5699-B23E-1A69-CE08-617DD1EC1967}"/>
                  </a:ext>
                </a:extLst>
              </p14:cNvPr>
              <p14:cNvContentPartPr/>
              <p14:nvPr/>
            </p14:nvContentPartPr>
            <p14:xfrm>
              <a:off x="469707" y="3407490"/>
              <a:ext cx="72360" cy="1087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18A5699-B23E-1A69-CE08-617DD1EC196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61067" y="3398850"/>
                <a:ext cx="900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BE673E8-790F-8B22-B706-ABDA2435ABB1}"/>
                  </a:ext>
                </a:extLst>
              </p14:cNvPr>
              <p14:cNvContentPartPr/>
              <p14:nvPr/>
            </p14:nvContentPartPr>
            <p14:xfrm>
              <a:off x="542427" y="3433410"/>
              <a:ext cx="82800" cy="1026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BE673E8-790F-8B22-B706-ABDA2435ABB1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33427" y="3424410"/>
                <a:ext cx="1004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B0D2135-90CA-9F56-7E17-F0F3E10305C4}"/>
                  </a:ext>
                </a:extLst>
              </p14:cNvPr>
              <p14:cNvContentPartPr/>
              <p14:nvPr/>
            </p14:nvContentPartPr>
            <p14:xfrm>
              <a:off x="635667" y="3528810"/>
              <a:ext cx="196920" cy="1306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B0D2135-90CA-9F56-7E17-F0F3E10305C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27027" y="3519810"/>
                <a:ext cx="2145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1D771DA-EF6E-48BC-1062-D69AD5012EC5}"/>
                  </a:ext>
                </a:extLst>
              </p14:cNvPr>
              <p14:cNvContentPartPr/>
              <p14:nvPr/>
            </p14:nvContentPartPr>
            <p14:xfrm>
              <a:off x="843027" y="3527730"/>
              <a:ext cx="148680" cy="1202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1D771DA-EF6E-48BC-1062-D69AD5012EC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34387" y="3518730"/>
                <a:ext cx="1663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7B0E0C1-3C28-2160-1A3B-B65A0886D3F2}"/>
                  </a:ext>
                </a:extLst>
              </p14:cNvPr>
              <p14:cNvContentPartPr/>
              <p14:nvPr/>
            </p14:nvContentPartPr>
            <p14:xfrm>
              <a:off x="1265307" y="3615210"/>
              <a:ext cx="20520" cy="360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7B0E0C1-3C28-2160-1A3B-B65A0886D3F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256307" y="3606570"/>
                <a:ext cx="381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0E0F4C53-2987-37B0-A291-BE3C5DD160DA}"/>
                  </a:ext>
                </a:extLst>
              </p14:cNvPr>
              <p14:cNvContentPartPr/>
              <p14:nvPr/>
            </p14:nvContentPartPr>
            <p14:xfrm>
              <a:off x="1378347" y="3635730"/>
              <a:ext cx="8640" cy="9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0E0F4C53-2987-37B0-A291-BE3C5DD160D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369347" y="3627090"/>
                <a:ext cx="262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6F844B0-AF2D-A036-2023-CB9F6F82EDAE}"/>
                  </a:ext>
                </a:extLst>
              </p14:cNvPr>
              <p14:cNvContentPartPr/>
              <p14:nvPr/>
            </p14:nvContentPartPr>
            <p14:xfrm>
              <a:off x="1367907" y="3620610"/>
              <a:ext cx="28440" cy="24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6F844B0-AF2D-A036-2023-CB9F6F82EDA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358907" y="3611970"/>
                <a:ext cx="460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E75072D-8405-19AA-F4EF-4CF33177FE71}"/>
                  </a:ext>
                </a:extLst>
              </p14:cNvPr>
              <p14:cNvContentPartPr/>
              <p14:nvPr/>
            </p14:nvContentPartPr>
            <p14:xfrm>
              <a:off x="1495347" y="3413610"/>
              <a:ext cx="41760" cy="45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E75072D-8405-19AA-F4EF-4CF33177FE7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486707" y="3404610"/>
                <a:ext cx="594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E4EF65F-4442-73D1-8E52-A43EF4291C86}"/>
                  </a:ext>
                </a:extLst>
              </p14:cNvPr>
              <p14:cNvContentPartPr/>
              <p14:nvPr/>
            </p14:nvContentPartPr>
            <p14:xfrm>
              <a:off x="1556187" y="3386610"/>
              <a:ext cx="43200" cy="72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E4EF65F-4442-73D1-8E52-A43EF4291C8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547547" y="3377610"/>
                <a:ext cx="608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7F7696D-5CDE-5EC2-9D83-9BD4313BB191}"/>
                  </a:ext>
                </a:extLst>
              </p14:cNvPr>
              <p14:cNvContentPartPr/>
              <p14:nvPr/>
            </p14:nvContentPartPr>
            <p14:xfrm>
              <a:off x="1872627" y="3487770"/>
              <a:ext cx="95760" cy="1260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7F7696D-5CDE-5EC2-9D83-9BD4313BB19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863627" y="3478770"/>
                <a:ext cx="1134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1B1FE1C-B369-7A8C-3E1F-63EE94EA40F5}"/>
                  </a:ext>
                </a:extLst>
              </p14:cNvPr>
              <p14:cNvContentPartPr/>
              <p14:nvPr/>
            </p14:nvContentPartPr>
            <p14:xfrm>
              <a:off x="2054787" y="3486690"/>
              <a:ext cx="9000" cy="921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1B1FE1C-B369-7A8C-3E1F-63EE94EA40F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046147" y="3477690"/>
                <a:ext cx="266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165D37F-90DB-D2C1-2175-D742AC8D64FD}"/>
                  </a:ext>
                </a:extLst>
              </p14:cNvPr>
              <p14:cNvContentPartPr/>
              <p14:nvPr/>
            </p14:nvContentPartPr>
            <p14:xfrm>
              <a:off x="2107707" y="3466170"/>
              <a:ext cx="107640" cy="1231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165D37F-90DB-D2C1-2175-D742AC8D64F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099067" y="3457170"/>
                <a:ext cx="1252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D49B50F-C034-2BAE-C3F5-4435B62C6E5C}"/>
                  </a:ext>
                </a:extLst>
              </p14:cNvPr>
              <p14:cNvContentPartPr/>
              <p14:nvPr/>
            </p14:nvContentPartPr>
            <p14:xfrm>
              <a:off x="2239827" y="3484170"/>
              <a:ext cx="196560" cy="1054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D49B50F-C034-2BAE-C3F5-4435B62C6E5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230827" y="3475530"/>
                <a:ext cx="2142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B611945-10DA-ACDE-40B2-60D5CF18EEB9}"/>
                  </a:ext>
                </a:extLst>
              </p14:cNvPr>
              <p14:cNvContentPartPr/>
              <p14:nvPr/>
            </p14:nvContentPartPr>
            <p14:xfrm>
              <a:off x="2463747" y="3422250"/>
              <a:ext cx="143640" cy="1184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B611945-10DA-ACDE-40B2-60D5CF18EEB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455107" y="3413250"/>
                <a:ext cx="1612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10862AD-CEA4-743D-EF31-CED21A20760A}"/>
                  </a:ext>
                </a:extLst>
              </p14:cNvPr>
              <p14:cNvContentPartPr/>
              <p14:nvPr/>
            </p14:nvContentPartPr>
            <p14:xfrm>
              <a:off x="2614227" y="3464370"/>
              <a:ext cx="58320" cy="763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10862AD-CEA4-743D-EF31-CED21A20760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605587" y="3455730"/>
                <a:ext cx="75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742BBCF-D778-BA69-DC23-A99A87930882}"/>
                  </a:ext>
                </a:extLst>
              </p14:cNvPr>
              <p14:cNvContentPartPr/>
              <p14:nvPr/>
            </p14:nvContentPartPr>
            <p14:xfrm>
              <a:off x="2738427" y="3431970"/>
              <a:ext cx="227520" cy="126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742BBCF-D778-BA69-DC23-A99A8793088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729787" y="3422970"/>
                <a:ext cx="2451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38D31FE-4215-0EEA-5DBE-4E191F374A2A}"/>
                  </a:ext>
                </a:extLst>
              </p14:cNvPr>
              <p14:cNvContentPartPr/>
              <p14:nvPr/>
            </p14:nvContentPartPr>
            <p14:xfrm>
              <a:off x="1226427" y="3824730"/>
              <a:ext cx="29160" cy="630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38D31FE-4215-0EEA-5DBE-4E191F374A2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217427" y="3816090"/>
                <a:ext cx="468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634E50B-9D21-5667-EAAB-176B6EB055ED}"/>
                  </a:ext>
                </a:extLst>
              </p14:cNvPr>
              <p14:cNvContentPartPr/>
              <p14:nvPr/>
            </p14:nvContentPartPr>
            <p14:xfrm>
              <a:off x="1367547" y="3727530"/>
              <a:ext cx="398520" cy="1321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634E50B-9D21-5667-EAAB-176B6EB055ED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358907" y="3718890"/>
                <a:ext cx="4161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74F14A2-6AE8-212F-CF4E-5351C702F6EC}"/>
                  </a:ext>
                </a:extLst>
              </p14:cNvPr>
              <p14:cNvContentPartPr/>
              <p14:nvPr/>
            </p14:nvContentPartPr>
            <p14:xfrm>
              <a:off x="1748787" y="3731850"/>
              <a:ext cx="54360" cy="900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74F14A2-6AE8-212F-CF4E-5351C702F6E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740147" y="3722850"/>
                <a:ext cx="720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476A5A3-F0E7-3892-16CB-51D0169DB596}"/>
                  </a:ext>
                </a:extLst>
              </p14:cNvPr>
              <p14:cNvContentPartPr/>
              <p14:nvPr/>
            </p14:nvContentPartPr>
            <p14:xfrm>
              <a:off x="1852467" y="3743730"/>
              <a:ext cx="95760" cy="1155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476A5A3-F0E7-3892-16CB-51D0169DB59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843467" y="3734730"/>
                <a:ext cx="1134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730CC34-0589-61E9-3928-9BB38A622194}"/>
                  </a:ext>
                </a:extLst>
              </p14:cNvPr>
              <p14:cNvContentPartPr/>
              <p14:nvPr/>
            </p14:nvContentPartPr>
            <p14:xfrm>
              <a:off x="1866507" y="3834810"/>
              <a:ext cx="127440" cy="39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730CC34-0589-61E9-3928-9BB38A62219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857507" y="3825810"/>
                <a:ext cx="1450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4321398-39FC-B67D-63CA-8B9F254B001A}"/>
                  </a:ext>
                </a:extLst>
              </p14:cNvPr>
              <p14:cNvContentPartPr/>
              <p14:nvPr/>
            </p14:nvContentPartPr>
            <p14:xfrm>
              <a:off x="2182947" y="3737250"/>
              <a:ext cx="195840" cy="1324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4321398-39FC-B67D-63CA-8B9F254B001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173947" y="3728250"/>
                <a:ext cx="2134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71D359C-75D1-5ABB-4BCC-8C8B4F4B2286}"/>
                  </a:ext>
                </a:extLst>
              </p14:cNvPr>
              <p14:cNvContentPartPr/>
              <p14:nvPr/>
            </p14:nvContentPartPr>
            <p14:xfrm>
              <a:off x="2407587" y="3728250"/>
              <a:ext cx="166680" cy="1227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71D359C-75D1-5ABB-4BCC-8C8B4F4B228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398947" y="3719610"/>
                <a:ext cx="1843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DFFA15-F227-9135-2944-E1AE99799D4B}"/>
                  </a:ext>
                </a:extLst>
              </p14:cNvPr>
              <p14:cNvContentPartPr/>
              <p14:nvPr/>
            </p14:nvContentPartPr>
            <p14:xfrm>
              <a:off x="2465187" y="3736890"/>
              <a:ext cx="272520" cy="1296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DFFA15-F227-9135-2944-E1AE99799D4B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456187" y="3728250"/>
                <a:ext cx="2901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DC66CD1-524D-E862-3515-690220B0BB23}"/>
                  </a:ext>
                </a:extLst>
              </p14:cNvPr>
              <p14:cNvContentPartPr/>
              <p14:nvPr/>
            </p14:nvContentPartPr>
            <p14:xfrm>
              <a:off x="2665707" y="3719970"/>
              <a:ext cx="145440" cy="2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DC66CD1-524D-E862-3515-690220B0BB2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657067" y="3711330"/>
                <a:ext cx="1630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F1CC7D7-8245-916A-1248-3AED7C79D9F1}"/>
                  </a:ext>
                </a:extLst>
              </p14:cNvPr>
              <p14:cNvContentPartPr/>
              <p14:nvPr/>
            </p14:nvContentPartPr>
            <p14:xfrm>
              <a:off x="2843187" y="3736530"/>
              <a:ext cx="145440" cy="1562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F1CC7D7-8245-916A-1248-3AED7C79D9F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834187" y="3727890"/>
                <a:ext cx="1630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A232A70-ACF4-DF02-D195-24B4A0C887DB}"/>
                  </a:ext>
                </a:extLst>
              </p14:cNvPr>
              <p14:cNvContentPartPr/>
              <p14:nvPr/>
            </p14:nvContentPartPr>
            <p14:xfrm>
              <a:off x="2961267" y="3761730"/>
              <a:ext cx="151920" cy="1069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A232A70-ACF4-DF02-D195-24B4A0C887D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952267" y="3753090"/>
                <a:ext cx="169560" cy="12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D6FF9A0-27C3-CB79-9800-F22A5BB9D1AE}"/>
              </a:ext>
            </a:extLst>
          </p:cNvPr>
          <p:cNvGrpSpPr/>
          <p:nvPr/>
        </p:nvGrpSpPr>
        <p:grpSpPr>
          <a:xfrm>
            <a:off x="1428198" y="4245692"/>
            <a:ext cx="62640" cy="85680"/>
            <a:chOff x="1428198" y="4245692"/>
            <a:chExt cx="62640" cy="8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5404371-E902-F82C-1320-941CC023E31A}"/>
                    </a:ext>
                  </a:extLst>
                </p14:cNvPr>
                <p14:cNvContentPartPr/>
                <p14:nvPr/>
              </p14:nvContentPartPr>
              <p14:xfrm>
                <a:off x="1428198" y="4245692"/>
                <a:ext cx="22680" cy="82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5404371-E902-F82C-1320-941CC023E31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419558" y="4237052"/>
                  <a:ext cx="403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E9AD924-841F-32E2-98D0-73BE8E1B5137}"/>
                    </a:ext>
                  </a:extLst>
                </p14:cNvPr>
                <p14:cNvContentPartPr/>
                <p14:nvPr/>
              </p14:nvContentPartPr>
              <p14:xfrm>
                <a:off x="1461678" y="4275572"/>
                <a:ext cx="29160" cy="55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E9AD924-841F-32E2-98D0-73BE8E1B513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453038" y="4266572"/>
                  <a:ext cx="4680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36C13BA-21A9-529F-DDA9-31731F171EFC}"/>
              </a:ext>
            </a:extLst>
          </p:cNvPr>
          <p:cNvGrpSpPr/>
          <p:nvPr/>
        </p:nvGrpSpPr>
        <p:grpSpPr>
          <a:xfrm>
            <a:off x="559878" y="4202492"/>
            <a:ext cx="726480" cy="265320"/>
            <a:chOff x="559878" y="4202492"/>
            <a:chExt cx="72648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4567DDC-116D-5752-E6E6-2F519E61F12D}"/>
                    </a:ext>
                  </a:extLst>
                </p14:cNvPr>
                <p14:cNvContentPartPr/>
                <p14:nvPr/>
              </p14:nvContentPartPr>
              <p14:xfrm>
                <a:off x="559878" y="4202492"/>
                <a:ext cx="81720" cy="116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4567DDC-116D-5752-E6E6-2F519E61F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1238" y="4193492"/>
                  <a:ext cx="99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84A3700-79CE-640E-1772-8D2E2879FC90}"/>
                    </a:ext>
                  </a:extLst>
                </p14:cNvPr>
                <p14:cNvContentPartPr/>
                <p14:nvPr/>
              </p14:nvContentPartPr>
              <p14:xfrm>
                <a:off x="594438" y="4237412"/>
                <a:ext cx="75240" cy="79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84A3700-79CE-640E-1772-8D2E2879FC9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85798" y="4228772"/>
                  <a:ext cx="92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830667C-CEBE-9243-60EF-BCDF325DC4CE}"/>
                    </a:ext>
                  </a:extLst>
                </p14:cNvPr>
                <p14:cNvContentPartPr/>
                <p14:nvPr/>
              </p14:nvContentPartPr>
              <p14:xfrm>
                <a:off x="915558" y="4307252"/>
                <a:ext cx="132480" cy="133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830667C-CEBE-9243-60EF-BCDF325DC4C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06918" y="4298252"/>
                  <a:ext cx="150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8ECA2C7-C73C-8F55-E033-58628210BCD3}"/>
                    </a:ext>
                  </a:extLst>
                </p14:cNvPr>
                <p14:cNvContentPartPr/>
                <p14:nvPr/>
              </p14:nvContentPartPr>
              <p14:xfrm>
                <a:off x="1107438" y="4272332"/>
                <a:ext cx="178920" cy="190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8ECA2C7-C73C-8F55-E033-58628210BCD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8798" y="4263692"/>
                  <a:ext cx="196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AF57B44-C0A8-EA6E-CB64-98A5D6505D5F}"/>
                    </a:ext>
                  </a:extLst>
                </p14:cNvPr>
                <p14:cNvContentPartPr/>
                <p14:nvPr/>
              </p14:nvContentPartPr>
              <p14:xfrm>
                <a:off x="707478" y="4349372"/>
                <a:ext cx="37800" cy="118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AF57B44-C0A8-EA6E-CB64-98A5D6505D5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8478" y="4340372"/>
                  <a:ext cx="55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96AECF3-F726-4627-6B55-F4F405C9E223}"/>
                    </a:ext>
                  </a:extLst>
                </p14:cNvPr>
                <p14:cNvContentPartPr/>
                <p14:nvPr/>
              </p14:nvContentPartPr>
              <p14:xfrm>
                <a:off x="699918" y="4268372"/>
                <a:ext cx="172440" cy="105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96AECF3-F726-4627-6B55-F4F405C9E22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0918" y="4259732"/>
                  <a:ext cx="19008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3EA71FF-54A9-5807-0849-7589E5B706E8}"/>
              </a:ext>
            </a:extLst>
          </p:cNvPr>
          <p:cNvGrpSpPr/>
          <p:nvPr/>
        </p:nvGrpSpPr>
        <p:grpSpPr>
          <a:xfrm>
            <a:off x="1797558" y="4400852"/>
            <a:ext cx="190440" cy="70560"/>
            <a:chOff x="1797558" y="4400852"/>
            <a:chExt cx="190440" cy="7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0D361DB-CA59-0354-9289-5B5B65407FE3}"/>
                    </a:ext>
                  </a:extLst>
                </p14:cNvPr>
                <p14:cNvContentPartPr/>
                <p14:nvPr/>
              </p14:nvContentPartPr>
              <p14:xfrm>
                <a:off x="1810518" y="4400852"/>
                <a:ext cx="158760" cy="26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0D361DB-CA59-0354-9289-5B5B65407FE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801518" y="4391852"/>
                  <a:ext cx="176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374B41F-535B-519C-BBED-E9199E0A8144}"/>
                    </a:ext>
                  </a:extLst>
                </p14:cNvPr>
                <p14:cNvContentPartPr/>
                <p14:nvPr/>
              </p14:nvContentPartPr>
              <p14:xfrm>
                <a:off x="1797558" y="4456292"/>
                <a:ext cx="190440" cy="15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374B41F-535B-519C-BBED-E9199E0A814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88918" y="4447652"/>
                  <a:ext cx="20808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8E37D60-E04C-E778-34FB-F085CF008825}"/>
              </a:ext>
            </a:extLst>
          </p:cNvPr>
          <p:cNvGrpSpPr/>
          <p:nvPr/>
        </p:nvGrpSpPr>
        <p:grpSpPr>
          <a:xfrm>
            <a:off x="2266998" y="4283852"/>
            <a:ext cx="615240" cy="187560"/>
            <a:chOff x="2266998" y="4283852"/>
            <a:chExt cx="61524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E258D34-7495-7B97-6C7A-1A7601D17479}"/>
                    </a:ext>
                  </a:extLst>
                </p14:cNvPr>
                <p14:cNvContentPartPr/>
                <p14:nvPr/>
              </p14:nvContentPartPr>
              <p14:xfrm>
                <a:off x="2272758" y="4367372"/>
                <a:ext cx="35640" cy="104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E258D34-7495-7B97-6C7A-1A7601D1747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263758" y="4358732"/>
                  <a:ext cx="53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0483279-F06B-00AB-D7FD-89803878DB87}"/>
                    </a:ext>
                  </a:extLst>
                </p14:cNvPr>
                <p14:cNvContentPartPr/>
                <p14:nvPr/>
              </p14:nvContentPartPr>
              <p14:xfrm>
                <a:off x="2266998" y="4283852"/>
                <a:ext cx="69840" cy="94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0483279-F06B-00AB-D7FD-89803878DB8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257998" y="4274852"/>
                  <a:ext cx="87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85E387D-3DBD-0AE5-4A20-B29821AD454D}"/>
                    </a:ext>
                  </a:extLst>
                </p14:cNvPr>
                <p14:cNvContentPartPr/>
                <p14:nvPr/>
              </p14:nvContentPartPr>
              <p14:xfrm>
                <a:off x="2388678" y="4312652"/>
                <a:ext cx="189000" cy="156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85E387D-3DBD-0AE5-4A20-B29821AD454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379678" y="4304012"/>
                  <a:ext cx="206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134B384-56BF-ADBD-A02E-8E34B5C92267}"/>
                    </a:ext>
                  </a:extLst>
                </p14:cNvPr>
                <p14:cNvContentPartPr/>
                <p14:nvPr/>
              </p14:nvContentPartPr>
              <p14:xfrm>
                <a:off x="2596398" y="4339292"/>
                <a:ext cx="205920" cy="98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134B384-56BF-ADBD-A02E-8E34B5C9226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587398" y="4330292"/>
                  <a:ext cx="223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B0125E3-DCF2-340A-43A4-593B83E02629}"/>
                    </a:ext>
                  </a:extLst>
                </p14:cNvPr>
                <p14:cNvContentPartPr/>
                <p14:nvPr/>
              </p14:nvContentPartPr>
              <p14:xfrm>
                <a:off x="2722038" y="4310132"/>
                <a:ext cx="160200" cy="19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B0125E3-DCF2-340A-43A4-593B83E0262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713398" y="4301132"/>
                  <a:ext cx="17784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3336CA6-1ABF-CA23-5EC4-9225EBD7560A}"/>
              </a:ext>
            </a:extLst>
          </p:cNvPr>
          <p:cNvGrpSpPr/>
          <p:nvPr/>
        </p:nvGrpSpPr>
        <p:grpSpPr>
          <a:xfrm>
            <a:off x="2262318" y="4547732"/>
            <a:ext cx="982440" cy="136080"/>
            <a:chOff x="2262318" y="4547732"/>
            <a:chExt cx="98244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DA628D6-1E40-8B1A-4936-3FBB4627BC5B}"/>
                    </a:ext>
                  </a:extLst>
                </p14:cNvPr>
                <p14:cNvContentPartPr/>
                <p14:nvPr/>
              </p14:nvContentPartPr>
              <p14:xfrm>
                <a:off x="2262318" y="4584092"/>
                <a:ext cx="318960" cy="99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DA628D6-1E40-8B1A-4936-3FBB4627BC5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253318" y="4575452"/>
                  <a:ext cx="336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CF3859C-44CC-4AF7-1CFE-D02F3FC89654}"/>
                    </a:ext>
                  </a:extLst>
                </p14:cNvPr>
                <p14:cNvContentPartPr/>
                <p14:nvPr/>
              </p14:nvContentPartPr>
              <p14:xfrm>
                <a:off x="2569398" y="4560692"/>
                <a:ext cx="98640" cy="98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CF3859C-44CC-4AF7-1CFE-D02F3FC8965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560398" y="4552052"/>
                  <a:ext cx="116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A0451FA-D567-4745-B9A2-B625E3BC77B4}"/>
                    </a:ext>
                  </a:extLst>
                </p14:cNvPr>
                <p14:cNvContentPartPr/>
                <p14:nvPr/>
              </p14:nvContentPartPr>
              <p14:xfrm>
                <a:off x="2422518" y="4547732"/>
                <a:ext cx="17280" cy="108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A0451FA-D567-4745-B9A2-B625E3BC77B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413518" y="4538732"/>
                  <a:ext cx="34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F528AE9-54CC-E278-125E-299E952EF3D8}"/>
                    </a:ext>
                  </a:extLst>
                </p14:cNvPr>
                <p14:cNvContentPartPr/>
                <p14:nvPr/>
              </p14:nvContentPartPr>
              <p14:xfrm>
                <a:off x="2718438" y="4560692"/>
                <a:ext cx="93600" cy="110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F528AE9-54CC-E278-125E-299E952EF3D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709438" y="4551692"/>
                  <a:ext cx="111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E09678F-0BFD-D55E-8CAC-EFD24EF2D987}"/>
                    </a:ext>
                  </a:extLst>
                </p14:cNvPr>
                <p14:cNvContentPartPr/>
                <p14:nvPr/>
              </p14:nvContentPartPr>
              <p14:xfrm>
                <a:off x="2752638" y="4583372"/>
                <a:ext cx="170640" cy="79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E09678F-0BFD-D55E-8CAC-EFD24EF2D98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743638" y="4574372"/>
                  <a:ext cx="188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529DA2A-47CE-C891-4809-F796660DA99F}"/>
                    </a:ext>
                  </a:extLst>
                </p14:cNvPr>
                <p14:cNvContentPartPr/>
                <p14:nvPr/>
              </p14:nvContentPartPr>
              <p14:xfrm>
                <a:off x="2969718" y="4573292"/>
                <a:ext cx="141480" cy="8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529DA2A-47CE-C891-4809-F796660DA99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960718" y="4564292"/>
                  <a:ext cx="1591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B24E4BD-CC43-6E87-D388-16E698BFE4C7}"/>
                    </a:ext>
                  </a:extLst>
                </p14:cNvPr>
                <p14:cNvContentPartPr/>
                <p14:nvPr/>
              </p14:nvContentPartPr>
              <p14:xfrm>
                <a:off x="3128838" y="4557812"/>
                <a:ext cx="115920" cy="94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B24E4BD-CC43-6E87-D388-16E698BFE4C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120198" y="4549172"/>
                  <a:ext cx="13356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EC4EE0BA-B271-EB2F-3A93-34B3226ADDEE}"/>
              </a:ext>
            </a:extLst>
          </p:cNvPr>
          <p:cNvGrpSpPr/>
          <p:nvPr/>
        </p:nvGrpSpPr>
        <p:grpSpPr>
          <a:xfrm>
            <a:off x="2262678" y="4766972"/>
            <a:ext cx="1296000" cy="167040"/>
            <a:chOff x="2262678" y="4766972"/>
            <a:chExt cx="1296000" cy="1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8AA26A6-168F-F89D-C46C-255102E2F67C}"/>
                    </a:ext>
                  </a:extLst>
                </p14:cNvPr>
                <p14:cNvContentPartPr/>
                <p14:nvPr/>
              </p14:nvContentPartPr>
              <p14:xfrm>
                <a:off x="2262678" y="4826372"/>
                <a:ext cx="104760" cy="107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8AA26A6-168F-F89D-C46C-255102E2F67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53678" y="4817732"/>
                  <a:ext cx="122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32829C8-877F-3AC8-1571-07495E153DD4}"/>
                    </a:ext>
                  </a:extLst>
                </p14:cNvPr>
                <p14:cNvContentPartPr/>
                <p14:nvPr/>
              </p14:nvContentPartPr>
              <p14:xfrm>
                <a:off x="2425398" y="4865972"/>
                <a:ext cx="41760" cy="46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32829C8-877F-3AC8-1571-07495E153DD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416758" y="4856972"/>
                  <a:ext cx="59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BE2143D-E3CF-BCEA-E878-9B257E77B922}"/>
                    </a:ext>
                  </a:extLst>
                </p14:cNvPr>
                <p14:cNvContentPartPr/>
                <p14:nvPr/>
              </p14:nvContentPartPr>
              <p14:xfrm>
                <a:off x="2518998" y="4801532"/>
                <a:ext cx="159480" cy="130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BE2143D-E3CF-BCEA-E878-9B257E77B92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510358" y="4792892"/>
                  <a:ext cx="177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79A9FA3-DDDF-D4A9-2DF1-76529D295B08}"/>
                    </a:ext>
                  </a:extLst>
                </p14:cNvPr>
                <p14:cNvContentPartPr/>
                <p14:nvPr/>
              </p14:nvContentPartPr>
              <p14:xfrm>
                <a:off x="2723838" y="4833932"/>
                <a:ext cx="111960" cy="81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79A9FA3-DDDF-D4A9-2DF1-76529D295B0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714838" y="4824932"/>
                  <a:ext cx="1296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8EA04B-6FAD-9E1E-2E8C-33B5CC45503E}"/>
                    </a:ext>
                  </a:extLst>
                </p14:cNvPr>
                <p14:cNvContentPartPr/>
                <p14:nvPr/>
              </p14:nvContentPartPr>
              <p14:xfrm>
                <a:off x="2720958" y="4766972"/>
                <a:ext cx="119160" cy="71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8EA04B-6FAD-9E1E-2E8C-33B5CC45503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711958" y="4758332"/>
                  <a:ext cx="136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31572CB-A854-5829-8EB0-6775705FFC15}"/>
                    </a:ext>
                  </a:extLst>
                </p14:cNvPr>
                <p14:cNvContentPartPr/>
                <p14:nvPr/>
              </p14:nvContentPartPr>
              <p14:xfrm>
                <a:off x="2898078" y="4831412"/>
                <a:ext cx="110880" cy="68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31572CB-A854-5829-8EB0-6775705FFC1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889438" y="4822772"/>
                  <a:ext cx="128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76EA6AD-2DB8-B715-14D4-08CF5BCB2FE7}"/>
                    </a:ext>
                  </a:extLst>
                </p14:cNvPr>
                <p14:cNvContentPartPr/>
                <p14:nvPr/>
              </p14:nvContentPartPr>
              <p14:xfrm>
                <a:off x="3016518" y="4793252"/>
                <a:ext cx="114480" cy="106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76EA6AD-2DB8-B715-14D4-08CF5BCB2FE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007518" y="4784612"/>
                  <a:ext cx="132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CCEC98B-1907-DFF3-EB7E-8833B232FC16}"/>
                    </a:ext>
                  </a:extLst>
                </p14:cNvPr>
                <p14:cNvContentPartPr/>
                <p14:nvPr/>
              </p14:nvContentPartPr>
              <p14:xfrm>
                <a:off x="3168078" y="4776332"/>
                <a:ext cx="322560" cy="1260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CCEC98B-1907-DFF3-EB7E-8833B232FC1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159078" y="4767692"/>
                  <a:ext cx="3402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232A35F-7C28-9891-E0BA-B776CF75E7A3}"/>
                    </a:ext>
                  </a:extLst>
                </p14:cNvPr>
                <p14:cNvContentPartPr/>
                <p14:nvPr/>
              </p14:nvContentPartPr>
              <p14:xfrm>
                <a:off x="3485958" y="4779932"/>
                <a:ext cx="72720" cy="116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232A35F-7C28-9891-E0BA-B776CF75E7A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476958" y="4770932"/>
                  <a:ext cx="90360" cy="13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5E82E28-AB20-A9C5-8106-5899F656F431}"/>
                  </a:ext>
                </a:extLst>
              </p14:cNvPr>
              <p14:cNvContentPartPr/>
              <p14:nvPr/>
            </p14:nvContentPartPr>
            <p14:xfrm>
              <a:off x="152718" y="756932"/>
              <a:ext cx="66960" cy="532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5E82E28-AB20-A9C5-8106-5899F656F431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43718" y="748292"/>
                <a:ext cx="846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607DC3A-365A-BAC6-3546-A95C54EAB303}"/>
                  </a:ext>
                </a:extLst>
              </p14:cNvPr>
              <p14:cNvContentPartPr/>
              <p14:nvPr/>
            </p14:nvContentPartPr>
            <p14:xfrm>
              <a:off x="154518" y="2105852"/>
              <a:ext cx="56880" cy="590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607DC3A-365A-BAC6-3546-A95C54EAB30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45518" y="2096852"/>
                <a:ext cx="745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61D49F77-BF1A-6C03-BE95-5802F5F56E85}"/>
                  </a:ext>
                </a:extLst>
              </p14:cNvPr>
              <p14:cNvContentPartPr/>
              <p14:nvPr/>
            </p14:nvContentPartPr>
            <p14:xfrm>
              <a:off x="202038" y="3534692"/>
              <a:ext cx="47520" cy="493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61D49F77-BF1A-6C03-BE95-5802F5F56E85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93398" y="3525692"/>
                <a:ext cx="651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5F695F5-AB88-2446-3494-C7F1C19A2CDE}"/>
                  </a:ext>
                </a:extLst>
              </p14:cNvPr>
              <p14:cNvContentPartPr/>
              <p14:nvPr/>
            </p14:nvContentPartPr>
            <p14:xfrm>
              <a:off x="194118" y="4346852"/>
              <a:ext cx="48600" cy="561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5F695F5-AB88-2446-3494-C7F1C19A2CDE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85118" y="4337852"/>
                <a:ext cx="66240" cy="73800"/>
              </a:xfrm>
              <a:prstGeom prst="rect">
                <a:avLst/>
              </a:prstGeom>
            </p:spPr>
          </p:pic>
        </mc:Fallback>
      </mc:AlternateContent>
      <p:pic>
        <p:nvPicPr>
          <p:cNvPr id="176" name="Picture 175">
            <a:extLst>
              <a:ext uri="{FF2B5EF4-FFF2-40B4-BE49-F238E27FC236}">
                <a16:creationId xmlns:a16="http://schemas.microsoft.com/office/drawing/2014/main" id="{C699FE70-B5D2-8E2C-7561-C47977C920D8}"/>
              </a:ext>
            </a:extLst>
          </p:cNvPr>
          <p:cNvPicPr>
            <a:picLocks noChangeAspect="1"/>
          </p:cNvPicPr>
          <p:nvPr/>
        </p:nvPicPr>
        <p:blipFill>
          <a:blip r:embed="rId2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017" y="1049287"/>
            <a:ext cx="6272737" cy="1062318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87E5034-D696-A6C3-9353-87BB429D2756}"/>
              </a:ext>
            </a:extLst>
          </p:cNvPr>
          <p:cNvGrpSpPr/>
          <p:nvPr/>
        </p:nvGrpSpPr>
        <p:grpSpPr>
          <a:xfrm>
            <a:off x="7419489" y="67669"/>
            <a:ext cx="610200" cy="258480"/>
            <a:chOff x="7598598" y="708692"/>
            <a:chExt cx="61020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DD1ED03-F634-FE8C-3EF4-24B03260143D}"/>
                    </a:ext>
                  </a:extLst>
                </p14:cNvPr>
                <p14:cNvContentPartPr/>
                <p14:nvPr/>
              </p14:nvContentPartPr>
              <p14:xfrm>
                <a:off x="7598598" y="735692"/>
                <a:ext cx="157320" cy="153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DD1ED03-F634-FE8C-3EF4-24B03260143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589598" y="727052"/>
                  <a:ext cx="174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2E3EC9F-FA40-B4F5-7AAA-014F0D5CD52C}"/>
                    </a:ext>
                  </a:extLst>
                </p14:cNvPr>
                <p14:cNvContentPartPr/>
                <p14:nvPr/>
              </p14:nvContentPartPr>
              <p14:xfrm>
                <a:off x="7763118" y="751892"/>
                <a:ext cx="111960" cy="96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2E3EC9F-FA40-B4F5-7AAA-014F0D5CD5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754118" y="743252"/>
                  <a:ext cx="129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EC53AF5-4FA0-4A5E-58F4-590B77A8947C}"/>
                    </a:ext>
                  </a:extLst>
                </p14:cNvPr>
                <p14:cNvContentPartPr/>
                <p14:nvPr/>
              </p14:nvContentPartPr>
              <p14:xfrm>
                <a:off x="7846278" y="714452"/>
                <a:ext cx="146520" cy="140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EC53AF5-4FA0-4A5E-58F4-590B77A8947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837278" y="705812"/>
                  <a:ext cx="164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AE411C0-3C43-4E78-1A6F-D5F30ED38B95}"/>
                    </a:ext>
                  </a:extLst>
                </p14:cNvPr>
                <p14:cNvContentPartPr/>
                <p14:nvPr/>
              </p14:nvContentPartPr>
              <p14:xfrm>
                <a:off x="7975518" y="708692"/>
                <a:ext cx="134280" cy="138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AE411C0-3C43-4E78-1A6F-D5F30ED38B95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966518" y="700052"/>
                  <a:ext cx="151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3FEDF8D-7FCB-BFAB-C353-ECD744E5E66A}"/>
                    </a:ext>
                  </a:extLst>
                </p14:cNvPr>
                <p14:cNvContentPartPr/>
                <p14:nvPr/>
              </p14:nvContentPartPr>
              <p14:xfrm>
                <a:off x="7603998" y="922172"/>
                <a:ext cx="604800" cy="45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3FEDF8D-7FCB-BFAB-C353-ECD744E5E66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594998" y="913532"/>
                  <a:ext cx="62244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0671038F-BD73-0179-609F-8F0FBCD86194}"/>
                  </a:ext>
                </a:extLst>
              </p14:cNvPr>
              <p14:cNvContentPartPr/>
              <p14:nvPr/>
            </p14:nvContentPartPr>
            <p14:xfrm>
              <a:off x="6440478" y="1932332"/>
              <a:ext cx="40680" cy="849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0671038F-BD73-0179-609F-8F0FBCD86194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6431838" y="1923692"/>
                <a:ext cx="583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CBE06E4-7A4A-1C56-1D20-97CCE4FCA209}"/>
                  </a:ext>
                </a:extLst>
              </p14:cNvPr>
              <p14:cNvContentPartPr/>
              <p14:nvPr/>
            </p14:nvContentPartPr>
            <p14:xfrm>
              <a:off x="7083798" y="1937012"/>
              <a:ext cx="35640" cy="842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CBE06E4-7A4A-1C56-1D20-97CCE4FCA209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7074798" y="1928372"/>
                <a:ext cx="532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2E55E957-A305-80DC-CA09-3B7C7F3080F6}"/>
                  </a:ext>
                </a:extLst>
              </p14:cNvPr>
              <p14:cNvContentPartPr/>
              <p14:nvPr/>
            </p14:nvContentPartPr>
            <p14:xfrm>
              <a:off x="9591558" y="1918292"/>
              <a:ext cx="57240" cy="878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2E55E957-A305-80DC-CA09-3B7C7F3080F6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9582918" y="1909652"/>
                <a:ext cx="748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3634DB64-E700-825A-1F08-861598500F7C}"/>
                  </a:ext>
                </a:extLst>
              </p14:cNvPr>
              <p14:cNvContentPartPr/>
              <p14:nvPr/>
            </p14:nvContentPartPr>
            <p14:xfrm>
              <a:off x="8061918" y="1939892"/>
              <a:ext cx="46080" cy="734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3634DB64-E700-825A-1F08-861598500F7C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8053278" y="1930892"/>
                <a:ext cx="63720" cy="91080"/>
              </a:xfrm>
              <a:prstGeom prst="rect">
                <a:avLst/>
              </a:prstGeom>
            </p:spPr>
          </p:pic>
        </mc:Fallback>
      </mc:AlternateContent>
      <p:pic>
        <p:nvPicPr>
          <p:cNvPr id="190" name="Picture 189">
            <a:extLst>
              <a:ext uri="{FF2B5EF4-FFF2-40B4-BE49-F238E27FC236}">
                <a16:creationId xmlns:a16="http://schemas.microsoft.com/office/drawing/2014/main" id="{B1F4D20E-15A4-43C0-D220-38D85F060C93}"/>
              </a:ext>
            </a:extLst>
          </p:cNvPr>
          <p:cNvPicPr>
            <a:picLocks noChangeAspect="1"/>
          </p:cNvPicPr>
          <p:nvPr/>
        </p:nvPicPr>
        <p:blipFill>
          <a:blip r:embed="rId3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8" y="2303867"/>
            <a:ext cx="2819644" cy="1005927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30223BEE-2F5A-64FC-8F7D-29DDFB1F8A35}"/>
              </a:ext>
            </a:extLst>
          </p:cNvPr>
          <p:cNvPicPr>
            <a:picLocks noChangeAspect="1"/>
          </p:cNvPicPr>
          <p:nvPr/>
        </p:nvPicPr>
        <p:blipFill>
          <a:blip r:embed="rId3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406" y="443060"/>
            <a:ext cx="5258527" cy="601529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46AF9C60-C91D-1FC4-E8B2-22872975BA6A}"/>
              </a:ext>
            </a:extLst>
          </p:cNvPr>
          <p:cNvPicPr>
            <a:picLocks noChangeAspect="1"/>
          </p:cNvPicPr>
          <p:nvPr/>
        </p:nvPicPr>
        <p:blipFill>
          <a:blip r:embed="rId3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443" y="3095488"/>
            <a:ext cx="3063505" cy="3589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ACFBF0C-17FE-030F-F8A3-F7EDEA7F1F99}"/>
                  </a:ext>
                </a:extLst>
              </p14:cNvPr>
              <p14:cNvContentPartPr/>
              <p14:nvPr/>
            </p14:nvContentPartPr>
            <p14:xfrm>
              <a:off x="217518" y="5362052"/>
              <a:ext cx="54360" cy="511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ACFBF0C-17FE-030F-F8A3-F7EDEA7F1F99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208518" y="5353412"/>
                <a:ext cx="7200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FD12A2FA-608E-81DC-92BF-813881B26C4F}"/>
              </a:ext>
            </a:extLst>
          </p:cNvPr>
          <p:cNvGrpSpPr/>
          <p:nvPr/>
        </p:nvGrpSpPr>
        <p:grpSpPr>
          <a:xfrm>
            <a:off x="645918" y="5232812"/>
            <a:ext cx="465480" cy="218160"/>
            <a:chOff x="645918" y="5232812"/>
            <a:chExt cx="46548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9D2F1A3-0FE0-5EAD-0705-D23B488651D5}"/>
                    </a:ext>
                  </a:extLst>
                </p14:cNvPr>
                <p14:cNvContentPartPr/>
                <p14:nvPr/>
              </p14:nvContentPartPr>
              <p14:xfrm>
                <a:off x="645918" y="5232812"/>
                <a:ext cx="57600" cy="853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9D2F1A3-0FE0-5EAD-0705-D23B488651D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37278" y="5223812"/>
                  <a:ext cx="75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B9A4E02-5A78-149C-9AAE-E141299F727D}"/>
                    </a:ext>
                  </a:extLst>
                </p14:cNvPr>
                <p14:cNvContentPartPr/>
                <p14:nvPr/>
              </p14:nvContentPartPr>
              <p14:xfrm>
                <a:off x="694518" y="5245052"/>
                <a:ext cx="51120" cy="79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B9A4E02-5A78-149C-9AAE-E141299F727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85878" y="5236412"/>
                  <a:ext cx="68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BA8D0F4-DC09-466B-93C9-1C029A01E654}"/>
                    </a:ext>
                  </a:extLst>
                </p14:cNvPr>
                <p14:cNvContentPartPr/>
                <p14:nvPr/>
              </p14:nvContentPartPr>
              <p14:xfrm>
                <a:off x="822318" y="5304812"/>
                <a:ext cx="14400" cy="146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BA8D0F4-DC09-466B-93C9-1C029A01E65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3318" y="5295812"/>
                  <a:ext cx="32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D5853C6-BD87-554D-5782-9D0E68F6DDD1}"/>
                    </a:ext>
                  </a:extLst>
                </p14:cNvPr>
                <p14:cNvContentPartPr/>
                <p14:nvPr/>
              </p14:nvContentPartPr>
              <p14:xfrm>
                <a:off x="831678" y="5281412"/>
                <a:ext cx="156600" cy="1494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D5853C6-BD87-554D-5782-9D0E68F6DDD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2678" y="5272772"/>
                  <a:ext cx="1742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256B590-10BC-FB65-9D8D-FB820DAA9771}"/>
                    </a:ext>
                  </a:extLst>
                </p14:cNvPr>
                <p14:cNvContentPartPr/>
                <p14:nvPr/>
              </p14:nvContentPartPr>
              <p14:xfrm>
                <a:off x="998718" y="5310212"/>
                <a:ext cx="112680" cy="128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256B590-10BC-FB65-9D8D-FB820DAA977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90078" y="5301572"/>
                  <a:ext cx="13032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29A2AD4-17C1-9AD4-BF54-3BBB2B266EB2}"/>
              </a:ext>
            </a:extLst>
          </p:cNvPr>
          <p:cNvGrpSpPr/>
          <p:nvPr/>
        </p:nvGrpSpPr>
        <p:grpSpPr>
          <a:xfrm>
            <a:off x="1274478" y="5200772"/>
            <a:ext cx="61200" cy="103680"/>
            <a:chOff x="1274478" y="5200772"/>
            <a:chExt cx="61200" cy="1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94F82EA-9DA5-06FB-7C55-EC088ADCBD75}"/>
                    </a:ext>
                  </a:extLst>
                </p14:cNvPr>
                <p14:cNvContentPartPr/>
                <p14:nvPr/>
              </p14:nvContentPartPr>
              <p14:xfrm>
                <a:off x="1274478" y="5216972"/>
                <a:ext cx="24480" cy="87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94F82EA-9DA5-06FB-7C55-EC088ADCBD7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265478" y="5208332"/>
                  <a:ext cx="421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B113C02-66DC-3E38-7199-E1D0A3E0527A}"/>
                    </a:ext>
                  </a:extLst>
                </p14:cNvPr>
                <p14:cNvContentPartPr/>
                <p14:nvPr/>
              </p14:nvContentPartPr>
              <p14:xfrm>
                <a:off x="1314798" y="5200772"/>
                <a:ext cx="20880" cy="96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B113C02-66DC-3E38-7199-E1D0A3E0527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306158" y="5191772"/>
                  <a:ext cx="3852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6F670E9-D141-012B-D44C-B82A36ADB82C}"/>
              </a:ext>
            </a:extLst>
          </p:cNvPr>
          <p:cNvGrpSpPr/>
          <p:nvPr/>
        </p:nvGrpSpPr>
        <p:grpSpPr>
          <a:xfrm>
            <a:off x="1534758" y="5312372"/>
            <a:ext cx="151920" cy="56520"/>
            <a:chOff x="1534758" y="5312372"/>
            <a:chExt cx="151920" cy="5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0A546EE-94DA-72CE-7A81-39D04CE1CF96}"/>
                    </a:ext>
                  </a:extLst>
                </p14:cNvPr>
                <p14:cNvContentPartPr/>
                <p14:nvPr/>
              </p14:nvContentPartPr>
              <p14:xfrm>
                <a:off x="1551678" y="5312372"/>
                <a:ext cx="89280" cy="75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0A546EE-94DA-72CE-7A81-39D04CE1CF9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543038" y="5303732"/>
                  <a:ext cx="106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36E8626-DD08-F686-CC3C-B172B2048CB9}"/>
                    </a:ext>
                  </a:extLst>
                </p14:cNvPr>
                <p14:cNvContentPartPr/>
                <p14:nvPr/>
              </p14:nvContentPartPr>
              <p14:xfrm>
                <a:off x="1534758" y="5364932"/>
                <a:ext cx="151920" cy="3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36E8626-DD08-F686-CC3C-B172B2048CB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526118" y="5356292"/>
                  <a:ext cx="1695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A01DEAB1-3783-4CC2-5B52-469A32D85C86}"/>
              </a:ext>
            </a:extLst>
          </p:cNvPr>
          <p:cNvGrpSpPr/>
          <p:nvPr/>
        </p:nvGrpSpPr>
        <p:grpSpPr>
          <a:xfrm>
            <a:off x="1924998" y="5248652"/>
            <a:ext cx="947160" cy="191160"/>
            <a:chOff x="1924998" y="5248652"/>
            <a:chExt cx="94716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FD9F3B7-F5EA-2318-3030-967B1393D9EF}"/>
                    </a:ext>
                  </a:extLst>
                </p14:cNvPr>
                <p14:cNvContentPartPr/>
                <p14:nvPr/>
              </p14:nvContentPartPr>
              <p14:xfrm>
                <a:off x="1924998" y="5277092"/>
                <a:ext cx="316800" cy="162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FD9F3B7-F5EA-2318-3030-967B1393D9E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916358" y="5268092"/>
                  <a:ext cx="334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5D5C64A-2F62-EEFC-BC39-2F7AD51A5A31}"/>
                    </a:ext>
                  </a:extLst>
                </p14:cNvPr>
                <p14:cNvContentPartPr/>
                <p14:nvPr/>
              </p14:nvContentPartPr>
              <p14:xfrm>
                <a:off x="2104638" y="5286092"/>
                <a:ext cx="109800" cy="698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5D5C64A-2F62-EEFC-BC39-2F7AD51A5A3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095998" y="5277092"/>
                  <a:ext cx="127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3E5B3EF-CE4D-F40C-BAEF-0D606A9A6F65}"/>
                    </a:ext>
                  </a:extLst>
                </p14:cNvPr>
                <p14:cNvContentPartPr/>
                <p14:nvPr/>
              </p14:nvContentPartPr>
              <p14:xfrm>
                <a:off x="2271678" y="5320652"/>
                <a:ext cx="304200" cy="92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3E5B3EF-CE4D-F40C-BAEF-0D606A9A6F6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262678" y="5311652"/>
                  <a:ext cx="3218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EDFD6BC-1C92-1565-B330-B4EE16976B33}"/>
                    </a:ext>
                  </a:extLst>
                </p14:cNvPr>
                <p14:cNvContentPartPr/>
                <p14:nvPr/>
              </p14:nvContentPartPr>
              <p14:xfrm>
                <a:off x="2566518" y="5294012"/>
                <a:ext cx="305640" cy="1130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EDFD6BC-1C92-1565-B330-B4EE16976B3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557518" y="5285372"/>
                  <a:ext cx="32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66BDD9F-DFB2-CC8E-9782-BDE19917F460}"/>
                    </a:ext>
                  </a:extLst>
                </p14:cNvPr>
                <p14:cNvContentPartPr/>
                <p14:nvPr/>
              </p14:nvContentPartPr>
              <p14:xfrm>
                <a:off x="2758398" y="5248652"/>
                <a:ext cx="83520" cy="277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66BDD9F-DFB2-CC8E-9782-BDE19917F46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749398" y="5239652"/>
                  <a:ext cx="101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C3D93E7-F128-5AA2-9363-6A054B992E18}"/>
                    </a:ext>
                  </a:extLst>
                </p14:cNvPr>
                <p14:cNvContentPartPr/>
                <p14:nvPr/>
              </p14:nvContentPartPr>
              <p14:xfrm>
                <a:off x="2749038" y="5338292"/>
                <a:ext cx="91800" cy="1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C3D93E7-F128-5AA2-9363-6A054B992E1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740038" y="5329292"/>
                  <a:ext cx="10944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2486E3AE-8C8E-C40B-1ED9-272D26224D89}"/>
              </a:ext>
            </a:extLst>
          </p:cNvPr>
          <p:cNvGrpSpPr/>
          <p:nvPr/>
        </p:nvGrpSpPr>
        <p:grpSpPr>
          <a:xfrm>
            <a:off x="1980798" y="5775332"/>
            <a:ext cx="142200" cy="68040"/>
            <a:chOff x="1980798" y="5775332"/>
            <a:chExt cx="142200" cy="6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A536F8A-AC79-A8E4-3066-84CBBE762E66}"/>
                    </a:ext>
                  </a:extLst>
                </p14:cNvPr>
                <p14:cNvContentPartPr/>
                <p14:nvPr/>
              </p14:nvContentPartPr>
              <p14:xfrm>
                <a:off x="2001678" y="5775332"/>
                <a:ext cx="121320" cy="180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A536F8A-AC79-A8E4-3066-84CBBE762E6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993038" y="5766332"/>
                  <a:ext cx="1389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DCA38CD-B872-E72E-1F81-47E29B5A82AA}"/>
                    </a:ext>
                  </a:extLst>
                </p14:cNvPr>
                <p14:cNvContentPartPr/>
                <p14:nvPr/>
              </p14:nvContentPartPr>
              <p14:xfrm>
                <a:off x="1980798" y="5831852"/>
                <a:ext cx="129600" cy="11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DCA38CD-B872-E72E-1F81-47E29B5A82A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971798" y="5823212"/>
                  <a:ext cx="14724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E2D1630-6E84-EC93-6E74-14F1F2E6007B}"/>
              </a:ext>
            </a:extLst>
          </p:cNvPr>
          <p:cNvGrpSpPr/>
          <p:nvPr/>
        </p:nvGrpSpPr>
        <p:grpSpPr>
          <a:xfrm>
            <a:off x="573918" y="5674532"/>
            <a:ext cx="1194480" cy="234720"/>
            <a:chOff x="573918" y="5674532"/>
            <a:chExt cx="119448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F446F25-2C22-BB4D-6344-A6548F21011C}"/>
                    </a:ext>
                  </a:extLst>
                </p14:cNvPr>
                <p14:cNvContentPartPr/>
                <p14:nvPr/>
              </p14:nvContentPartPr>
              <p14:xfrm>
                <a:off x="573918" y="5674532"/>
                <a:ext cx="63720" cy="828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F446F25-2C22-BB4D-6344-A6548F21011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65278" y="5665892"/>
                  <a:ext cx="81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0D49F57-2862-7E0A-DA6E-B855AE93EB6B}"/>
                    </a:ext>
                  </a:extLst>
                </p14:cNvPr>
                <p14:cNvContentPartPr/>
                <p14:nvPr/>
              </p14:nvContentPartPr>
              <p14:xfrm>
                <a:off x="622518" y="5683172"/>
                <a:ext cx="70560" cy="716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0D49F57-2862-7E0A-DA6E-B855AE93EB6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13878" y="5674532"/>
                  <a:ext cx="882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1A7334B-B241-5119-3D8A-B4BFC165523D}"/>
                    </a:ext>
                  </a:extLst>
                </p14:cNvPr>
                <p14:cNvContentPartPr/>
                <p14:nvPr/>
              </p14:nvContentPartPr>
              <p14:xfrm>
                <a:off x="729438" y="5771012"/>
                <a:ext cx="159480" cy="117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1A7334B-B241-5119-3D8A-B4BFC165523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20438" y="5762012"/>
                  <a:ext cx="177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3693ACC-1428-EC0A-E790-7D60DBFFA9E1}"/>
                    </a:ext>
                  </a:extLst>
                </p14:cNvPr>
                <p14:cNvContentPartPr/>
                <p14:nvPr/>
              </p14:nvContentPartPr>
              <p14:xfrm>
                <a:off x="957318" y="5756972"/>
                <a:ext cx="13680" cy="12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3693ACC-1428-EC0A-E790-7D60DBFFA9E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48318" y="5748332"/>
                  <a:ext cx="31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E2800D7-676E-85A3-AB6F-C8DDE559822B}"/>
                    </a:ext>
                  </a:extLst>
                </p14:cNvPr>
                <p14:cNvContentPartPr/>
                <p14:nvPr/>
              </p14:nvContentPartPr>
              <p14:xfrm>
                <a:off x="956598" y="5763452"/>
                <a:ext cx="157680" cy="752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E2800D7-676E-85A3-AB6F-C8DDE559822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47958" y="5754812"/>
                  <a:ext cx="1753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CCBDB87-7C0F-5D25-A190-54610EF68B2F}"/>
                    </a:ext>
                  </a:extLst>
                </p14:cNvPr>
                <p14:cNvContentPartPr/>
                <p14:nvPr/>
              </p14:nvContentPartPr>
              <p14:xfrm>
                <a:off x="1073238" y="5764172"/>
                <a:ext cx="136080" cy="91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CCBDB87-7C0F-5D25-A190-54610EF68B2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64238" y="5755172"/>
                  <a:ext cx="153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BA2DDEE-A993-8DF3-4FCB-E90A93C3E646}"/>
                    </a:ext>
                  </a:extLst>
                </p14:cNvPr>
                <p14:cNvContentPartPr/>
                <p14:nvPr/>
              </p14:nvContentPartPr>
              <p14:xfrm>
                <a:off x="1232358" y="5758412"/>
                <a:ext cx="114480" cy="150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BA2DDEE-A993-8DF3-4FCB-E90A93C3E64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223718" y="5749412"/>
                  <a:ext cx="132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725D593-4A97-2A6F-1ACB-0531377DEA1F}"/>
                    </a:ext>
                  </a:extLst>
                </p14:cNvPr>
                <p14:cNvContentPartPr/>
                <p14:nvPr/>
              </p14:nvContentPartPr>
              <p14:xfrm>
                <a:off x="1240638" y="5848412"/>
                <a:ext cx="119160" cy="43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725D593-4A97-2A6F-1ACB-0531377DEA1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231638" y="5839412"/>
                  <a:ext cx="1368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07980D5-57BF-BC36-4FD9-47AF2C248E5B}"/>
                    </a:ext>
                  </a:extLst>
                </p14:cNvPr>
                <p14:cNvContentPartPr/>
                <p14:nvPr/>
              </p14:nvContentPartPr>
              <p14:xfrm>
                <a:off x="1366278" y="5761652"/>
                <a:ext cx="111600" cy="119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07980D5-57BF-BC36-4FD9-47AF2C248E5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357278" y="5752652"/>
                  <a:ext cx="129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68C734B-C0EC-3D39-6D8E-A222C2C19CF3}"/>
                    </a:ext>
                  </a:extLst>
                </p14:cNvPr>
                <p14:cNvContentPartPr/>
                <p14:nvPr/>
              </p14:nvContentPartPr>
              <p14:xfrm>
                <a:off x="1575798" y="5771012"/>
                <a:ext cx="22680" cy="986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68C734B-C0EC-3D39-6D8E-A222C2C19CF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566798" y="5762372"/>
                  <a:ext cx="40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D5872C4-56C9-FB02-DB89-9F348BF64243}"/>
                    </a:ext>
                  </a:extLst>
                </p14:cNvPr>
                <p14:cNvContentPartPr/>
                <p14:nvPr/>
              </p14:nvContentPartPr>
              <p14:xfrm>
                <a:off x="1689918" y="5704412"/>
                <a:ext cx="51840" cy="78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D5872C4-56C9-FB02-DB89-9F348BF6424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680918" y="5695412"/>
                  <a:ext cx="694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D739B8E-8826-5984-CE2F-6202613930B7}"/>
                    </a:ext>
                  </a:extLst>
                </p14:cNvPr>
                <p14:cNvContentPartPr/>
                <p14:nvPr/>
              </p14:nvContentPartPr>
              <p14:xfrm>
                <a:off x="1740678" y="5681012"/>
                <a:ext cx="27720" cy="78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D739B8E-8826-5984-CE2F-6202613930B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732038" y="5672012"/>
                  <a:ext cx="4536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302F89E7-1BCD-A17A-57F1-588E65C9DCEF}"/>
                  </a:ext>
                </a:extLst>
              </p14:cNvPr>
              <p14:cNvContentPartPr/>
              <p14:nvPr/>
            </p14:nvContentPartPr>
            <p14:xfrm>
              <a:off x="1143438" y="3781652"/>
              <a:ext cx="203400" cy="388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302F89E7-1BCD-A17A-57F1-588E65C9DCEF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134438" y="3773012"/>
                <a:ext cx="22104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92AA4C70-8C0F-CC5C-2A9B-5E87D1DFB471}"/>
              </a:ext>
            </a:extLst>
          </p:cNvPr>
          <p:cNvGrpSpPr/>
          <p:nvPr/>
        </p:nvGrpSpPr>
        <p:grpSpPr>
          <a:xfrm>
            <a:off x="2452758" y="5754812"/>
            <a:ext cx="1122840" cy="308880"/>
            <a:chOff x="2452758" y="5754812"/>
            <a:chExt cx="112284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30D784F-43A5-47FA-2D76-AFE419B33F4C}"/>
                    </a:ext>
                  </a:extLst>
                </p14:cNvPr>
                <p14:cNvContentPartPr/>
                <p14:nvPr/>
              </p14:nvContentPartPr>
              <p14:xfrm>
                <a:off x="2589918" y="5766332"/>
                <a:ext cx="136800" cy="1231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30D784F-43A5-47FA-2D76-AFE419B33F4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580918" y="5757692"/>
                  <a:ext cx="154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7F899D4-0049-1EC4-21B7-7E0CABF4FB45}"/>
                    </a:ext>
                  </a:extLst>
                </p14:cNvPr>
                <p14:cNvContentPartPr/>
                <p14:nvPr/>
              </p14:nvContentPartPr>
              <p14:xfrm>
                <a:off x="2452758" y="5775332"/>
                <a:ext cx="126000" cy="928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7F899D4-0049-1EC4-21B7-7E0CABF4FB4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444118" y="5766332"/>
                  <a:ext cx="1436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9F60B1E-29E7-22F9-00CA-97603A374B30}"/>
                    </a:ext>
                  </a:extLst>
                </p14:cNvPr>
                <p14:cNvContentPartPr/>
                <p14:nvPr/>
              </p14:nvContentPartPr>
              <p14:xfrm>
                <a:off x="2612598" y="5758772"/>
                <a:ext cx="19800" cy="124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9F60B1E-29E7-22F9-00CA-97603A374B3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603958" y="5750132"/>
                  <a:ext cx="37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F5E61FE-E0D8-A0AB-ECD1-36CC9BD47BCD}"/>
                    </a:ext>
                  </a:extLst>
                </p14:cNvPr>
                <p14:cNvContentPartPr/>
                <p14:nvPr/>
              </p14:nvContentPartPr>
              <p14:xfrm>
                <a:off x="3118758" y="5766332"/>
                <a:ext cx="217440" cy="105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F5E61FE-E0D8-A0AB-ECD1-36CC9BD47BC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109758" y="5757692"/>
                  <a:ext cx="235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7BA6099-DC6A-A49D-54C2-67F51EFE018B}"/>
                    </a:ext>
                  </a:extLst>
                </p14:cNvPr>
                <p14:cNvContentPartPr/>
                <p14:nvPr/>
              </p14:nvContentPartPr>
              <p14:xfrm>
                <a:off x="3340158" y="5754812"/>
                <a:ext cx="235440" cy="1004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7BA6099-DC6A-A49D-54C2-67F51EFE018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331518" y="5746172"/>
                  <a:ext cx="253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64AAFA1-5B37-BA36-2524-7D26A59282F4}"/>
                    </a:ext>
                  </a:extLst>
                </p14:cNvPr>
                <p14:cNvContentPartPr/>
                <p14:nvPr/>
              </p14:nvContentPartPr>
              <p14:xfrm>
                <a:off x="2850198" y="5936252"/>
                <a:ext cx="7560" cy="127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64AAFA1-5B37-BA36-2524-7D26A59282F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841558" y="5927252"/>
                  <a:ext cx="25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363F4DE-F225-AD4A-9DF8-C54D4AE58793}"/>
                    </a:ext>
                  </a:extLst>
                </p14:cNvPr>
                <p14:cNvContentPartPr/>
                <p14:nvPr/>
              </p14:nvContentPartPr>
              <p14:xfrm>
                <a:off x="2938398" y="5956772"/>
                <a:ext cx="96120" cy="91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363F4DE-F225-AD4A-9DF8-C54D4AE5879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929398" y="5948132"/>
                  <a:ext cx="113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64DFD68-610E-FCED-CF51-8A34073EC482}"/>
                    </a:ext>
                  </a:extLst>
                </p14:cNvPr>
                <p14:cNvContentPartPr/>
                <p14:nvPr/>
              </p14:nvContentPartPr>
              <p14:xfrm>
                <a:off x="2777118" y="5780012"/>
                <a:ext cx="9720" cy="119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64DFD68-610E-FCED-CF51-8A34073EC48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768118" y="5771012"/>
                  <a:ext cx="2736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C2729B87-5B01-18D8-CFDA-37F7EF9FA52A}"/>
                  </a:ext>
                </a:extLst>
              </p14:cNvPr>
              <p14:cNvContentPartPr/>
              <p14:nvPr/>
            </p14:nvContentPartPr>
            <p14:xfrm>
              <a:off x="222558" y="5813852"/>
              <a:ext cx="66240" cy="644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C2729B87-5B01-18D8-CFDA-37F7EF9FA52A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213918" y="5804852"/>
                <a:ext cx="83880" cy="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803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A62AB1-287B-CF83-DF54-130EDB26C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211" y="902211"/>
            <a:ext cx="5044877" cy="297967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138E20AC-A602-C5F1-87AF-A5D2FF0307B6}"/>
              </a:ext>
            </a:extLst>
          </p:cNvPr>
          <p:cNvGrpSpPr/>
          <p:nvPr/>
        </p:nvGrpSpPr>
        <p:grpSpPr>
          <a:xfrm>
            <a:off x="482374" y="4692692"/>
            <a:ext cx="1197512" cy="646575"/>
            <a:chOff x="482374" y="4692692"/>
            <a:chExt cx="1197512" cy="6465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25A0FD7-2203-973D-F60E-F7B6FBB19DE9}"/>
                    </a:ext>
                  </a:extLst>
                </p14:cNvPr>
                <p14:cNvContentPartPr/>
                <p14:nvPr/>
              </p14:nvContentPartPr>
              <p14:xfrm>
                <a:off x="1124046" y="4781612"/>
                <a:ext cx="250200" cy="113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25A0FD7-2203-973D-F60E-F7B6FBB19DE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5406" y="4772972"/>
                  <a:ext cx="267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F755F9E-72D2-49EF-DE02-9712F88F8D0C}"/>
                    </a:ext>
                  </a:extLst>
                </p14:cNvPr>
                <p14:cNvContentPartPr/>
                <p14:nvPr/>
              </p14:nvContentPartPr>
              <p14:xfrm>
                <a:off x="1363086" y="4745972"/>
                <a:ext cx="151920" cy="127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F755F9E-72D2-49EF-DE02-9712F88F8D0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54446" y="4737332"/>
                  <a:ext cx="169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E158865-CB7B-9B32-26D6-C2181FF75632}"/>
                    </a:ext>
                  </a:extLst>
                </p14:cNvPr>
                <p14:cNvContentPartPr/>
                <p14:nvPr/>
              </p14:nvContentPartPr>
              <p14:xfrm>
                <a:off x="1539846" y="4692692"/>
                <a:ext cx="119160" cy="146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E158865-CB7B-9B32-26D6-C2181FF7563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31206" y="4684052"/>
                  <a:ext cx="136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04CA88F-BA53-6D0B-F746-E1B54B583C22}"/>
                    </a:ext>
                  </a:extLst>
                </p14:cNvPr>
                <p14:cNvContentPartPr/>
                <p14:nvPr/>
              </p14:nvContentPartPr>
              <p14:xfrm>
                <a:off x="1086246" y="4881332"/>
                <a:ext cx="593640" cy="30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04CA88F-BA53-6D0B-F746-E1B54B583C2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7606" y="4872332"/>
                  <a:ext cx="6112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BB73433-D056-86C6-6583-9D8CF8F6DF78}"/>
                    </a:ext>
                  </a:extLst>
                </p14:cNvPr>
                <p14:cNvContentPartPr/>
                <p14:nvPr/>
              </p14:nvContentPartPr>
              <p14:xfrm>
                <a:off x="617014" y="5189507"/>
                <a:ext cx="106560" cy="14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BB73433-D056-86C6-6583-9D8CF8F6DF7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8014" y="5180507"/>
                  <a:ext cx="124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0655D91-CFEA-8E83-A5ED-BF01843C712B}"/>
                    </a:ext>
                  </a:extLst>
                </p14:cNvPr>
                <p14:cNvContentPartPr/>
                <p14:nvPr/>
              </p14:nvContentPartPr>
              <p14:xfrm>
                <a:off x="765334" y="5206067"/>
                <a:ext cx="137880" cy="116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0655D91-CFEA-8E83-A5ED-BF01843C71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6694" y="5197427"/>
                  <a:ext cx="155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DEEAAD9-62B3-2BF6-4BB1-73EB15E0CCB0}"/>
                    </a:ext>
                  </a:extLst>
                </p14:cNvPr>
                <p14:cNvContentPartPr/>
                <p14:nvPr/>
              </p14:nvContentPartPr>
              <p14:xfrm>
                <a:off x="777214" y="5250707"/>
                <a:ext cx="316800" cy="88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DEEAAD9-62B3-2BF6-4BB1-73EB15E0CCB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8214" y="5241707"/>
                  <a:ext cx="334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5FDA99C-B5CC-BF05-E29E-AF61141D39D1}"/>
                    </a:ext>
                  </a:extLst>
                </p14:cNvPr>
                <p14:cNvContentPartPr/>
                <p14:nvPr/>
              </p14:nvContentPartPr>
              <p14:xfrm>
                <a:off x="962614" y="5168987"/>
                <a:ext cx="125640" cy="93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5FDA99C-B5CC-BF05-E29E-AF61141D39D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53974" y="5159987"/>
                  <a:ext cx="143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0FA86EC-87F4-1849-1500-0CA328F74D36}"/>
                    </a:ext>
                  </a:extLst>
                </p14:cNvPr>
                <p14:cNvContentPartPr/>
                <p14:nvPr/>
              </p14:nvContentPartPr>
              <p14:xfrm>
                <a:off x="1301374" y="5219747"/>
                <a:ext cx="122760" cy="106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0FA86EC-87F4-1849-1500-0CA328F74D3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92734" y="5210747"/>
                  <a:ext cx="140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5A0D94-275C-0B76-63C5-0DFE36459D41}"/>
                    </a:ext>
                  </a:extLst>
                </p14:cNvPr>
                <p14:cNvContentPartPr/>
                <p14:nvPr/>
              </p14:nvContentPartPr>
              <p14:xfrm>
                <a:off x="1150174" y="5182307"/>
                <a:ext cx="109440" cy="142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5A0D94-275C-0B76-63C5-0DFE36459D4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41174" y="5173307"/>
                  <a:ext cx="127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F510C6-2100-90A3-B2BD-B6C1EA134175}"/>
                    </a:ext>
                  </a:extLst>
                </p14:cNvPr>
                <p14:cNvContentPartPr/>
                <p14:nvPr/>
              </p14:nvContentPartPr>
              <p14:xfrm>
                <a:off x="482374" y="5071427"/>
                <a:ext cx="140760" cy="79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F510C6-2100-90A3-B2BD-B6C1EA13417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3374" y="5062787"/>
                  <a:ext cx="158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757B672-E5CC-189F-B4C8-6A5CDD0AE425}"/>
                    </a:ext>
                  </a:extLst>
                </p14:cNvPr>
                <p14:cNvContentPartPr/>
                <p14:nvPr/>
              </p14:nvContentPartPr>
              <p14:xfrm>
                <a:off x="1427374" y="5107427"/>
                <a:ext cx="37800" cy="9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757B672-E5CC-189F-B4C8-6A5CDD0AE42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18374" y="5098427"/>
                  <a:ext cx="55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60AAB81-A9A9-5065-2D76-FE1EBC1C9DF7}"/>
                    </a:ext>
                  </a:extLst>
                </p14:cNvPr>
                <p14:cNvContentPartPr/>
                <p14:nvPr/>
              </p14:nvContentPartPr>
              <p14:xfrm>
                <a:off x="1491814" y="5092667"/>
                <a:ext cx="18360" cy="66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60AAB81-A9A9-5065-2D76-FE1EBC1C9DF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82814" y="5083667"/>
                  <a:ext cx="3600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5C1D792-D2CE-9F11-FCAD-54BC2A1AACD9}"/>
              </a:ext>
            </a:extLst>
          </p:cNvPr>
          <p:cNvGrpSpPr/>
          <p:nvPr/>
        </p:nvGrpSpPr>
        <p:grpSpPr>
          <a:xfrm>
            <a:off x="1799974" y="5127587"/>
            <a:ext cx="196920" cy="191520"/>
            <a:chOff x="1799974" y="5127587"/>
            <a:chExt cx="19692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045E747-4F66-B206-77A5-1FECF8C051A0}"/>
                    </a:ext>
                  </a:extLst>
                </p14:cNvPr>
                <p14:cNvContentPartPr/>
                <p14:nvPr/>
              </p14:nvContentPartPr>
              <p14:xfrm>
                <a:off x="1821574" y="5196347"/>
                <a:ext cx="80640" cy="122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045E747-4F66-B206-77A5-1FECF8C051A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12934" y="5187347"/>
                  <a:ext cx="98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56D9746-7F44-C2D1-0211-771EF3829025}"/>
                    </a:ext>
                  </a:extLst>
                </p14:cNvPr>
                <p14:cNvContentPartPr/>
                <p14:nvPr/>
              </p14:nvContentPartPr>
              <p14:xfrm>
                <a:off x="1799974" y="5127587"/>
                <a:ext cx="196920" cy="129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56D9746-7F44-C2D1-0211-771EF382902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91334" y="5118947"/>
                  <a:ext cx="21456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758989-D0E5-9379-68DF-03BAAB2FA583}"/>
              </a:ext>
            </a:extLst>
          </p:cNvPr>
          <p:cNvGrpSpPr/>
          <p:nvPr/>
        </p:nvGrpSpPr>
        <p:grpSpPr>
          <a:xfrm>
            <a:off x="2207134" y="5206067"/>
            <a:ext cx="390240" cy="104400"/>
            <a:chOff x="2207134" y="5206067"/>
            <a:chExt cx="390240" cy="1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77E9C06-4064-C7BC-68C6-9E8E23BE5E5E}"/>
                    </a:ext>
                  </a:extLst>
                </p14:cNvPr>
                <p14:cNvContentPartPr/>
                <p14:nvPr/>
              </p14:nvContentPartPr>
              <p14:xfrm>
                <a:off x="2207134" y="5206067"/>
                <a:ext cx="61920" cy="104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77E9C06-4064-C7BC-68C6-9E8E23BE5E5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98494" y="5197427"/>
                  <a:ext cx="79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7558778-0A88-B4C0-2933-B0F58691D166}"/>
                    </a:ext>
                  </a:extLst>
                </p14:cNvPr>
                <p14:cNvContentPartPr/>
                <p14:nvPr/>
              </p14:nvContentPartPr>
              <p14:xfrm>
                <a:off x="2303614" y="5220107"/>
                <a:ext cx="128880" cy="90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7558778-0A88-B4C0-2933-B0F58691D16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94974" y="5211107"/>
                  <a:ext cx="146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E1D7058-63F8-97C8-8A49-286B6EF0B7A3}"/>
                    </a:ext>
                  </a:extLst>
                </p14:cNvPr>
                <p14:cNvContentPartPr/>
                <p14:nvPr/>
              </p14:nvContentPartPr>
              <p14:xfrm>
                <a:off x="2453734" y="5215067"/>
                <a:ext cx="143640" cy="95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E1D7058-63F8-97C8-8A49-286B6EF0B7A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44734" y="5206427"/>
                  <a:ext cx="16128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F5D02C0-2783-B452-CD27-689421430932}"/>
              </a:ext>
            </a:extLst>
          </p:cNvPr>
          <p:cNvGrpSpPr/>
          <p:nvPr/>
        </p:nvGrpSpPr>
        <p:grpSpPr>
          <a:xfrm>
            <a:off x="385894" y="5490467"/>
            <a:ext cx="1144440" cy="174240"/>
            <a:chOff x="385894" y="5490467"/>
            <a:chExt cx="114444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0A3253D-9667-E1E2-E631-DA1989010ED1}"/>
                    </a:ext>
                  </a:extLst>
                </p14:cNvPr>
                <p14:cNvContentPartPr/>
                <p14:nvPr/>
              </p14:nvContentPartPr>
              <p14:xfrm>
                <a:off x="385894" y="5490467"/>
                <a:ext cx="329760" cy="174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0A3253D-9667-E1E2-E631-DA1989010ED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6894" y="5481467"/>
                  <a:ext cx="347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28E610E-3FA3-6701-FC91-FAF69D8A5CE3}"/>
                    </a:ext>
                  </a:extLst>
                </p14:cNvPr>
                <p14:cNvContentPartPr/>
                <p14:nvPr/>
              </p14:nvContentPartPr>
              <p14:xfrm>
                <a:off x="741934" y="5502347"/>
                <a:ext cx="123120" cy="123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28E610E-3FA3-6701-FC91-FAF69D8A5CE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3294" y="5493347"/>
                  <a:ext cx="140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254C694-AF41-25F6-6B2F-6258D826FA3D}"/>
                    </a:ext>
                  </a:extLst>
                </p14:cNvPr>
                <p14:cNvContentPartPr/>
                <p14:nvPr/>
              </p14:nvContentPartPr>
              <p14:xfrm>
                <a:off x="776134" y="5526467"/>
                <a:ext cx="214560" cy="97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254C694-AF41-25F6-6B2F-6258D826FA3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7494" y="5517827"/>
                  <a:ext cx="232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868D87F-C5B1-6D38-987C-4A72945AD6E1}"/>
                    </a:ext>
                  </a:extLst>
                </p14:cNvPr>
                <p14:cNvContentPartPr/>
                <p14:nvPr/>
              </p14:nvContentPartPr>
              <p14:xfrm>
                <a:off x="1033894" y="5506667"/>
                <a:ext cx="88200" cy="128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868D87F-C5B1-6D38-987C-4A72945AD6E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25254" y="5498027"/>
                  <a:ext cx="105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F4FEB6E-5CB3-E63F-6304-84CE26FA478A}"/>
                    </a:ext>
                  </a:extLst>
                </p14:cNvPr>
                <p14:cNvContentPartPr/>
                <p14:nvPr/>
              </p14:nvContentPartPr>
              <p14:xfrm>
                <a:off x="1161694" y="5522147"/>
                <a:ext cx="7560" cy="95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F4FEB6E-5CB3-E63F-6304-84CE26FA478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52694" y="5513147"/>
                  <a:ext cx="25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F3EC941-9A1B-1338-FDD6-1E83C289D920}"/>
                    </a:ext>
                  </a:extLst>
                </p14:cNvPr>
                <p14:cNvContentPartPr/>
                <p14:nvPr/>
              </p14:nvContentPartPr>
              <p14:xfrm>
                <a:off x="1209574" y="5513867"/>
                <a:ext cx="112680" cy="116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F3EC941-9A1B-1338-FDD6-1E83C289D92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00934" y="5505227"/>
                  <a:ext cx="130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F274010-0AA9-B8DE-D33E-0B9B9CBFC7B5}"/>
                    </a:ext>
                  </a:extLst>
                </p14:cNvPr>
                <p14:cNvContentPartPr/>
                <p14:nvPr/>
              </p14:nvContentPartPr>
              <p14:xfrm>
                <a:off x="1364734" y="5518187"/>
                <a:ext cx="74160" cy="121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F274010-0AA9-B8DE-D33E-0B9B9CBFC7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55734" y="5509187"/>
                  <a:ext cx="91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035D068-49D4-3C6C-3ECD-568537EABD27}"/>
                    </a:ext>
                  </a:extLst>
                </p14:cNvPr>
                <p14:cNvContentPartPr/>
                <p14:nvPr/>
              </p14:nvContentPartPr>
              <p14:xfrm>
                <a:off x="1510534" y="5525027"/>
                <a:ext cx="19800" cy="102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035D068-49D4-3C6C-3ECD-568537EABD2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01534" y="5516387"/>
                  <a:ext cx="3744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72C8F00-B5F7-2918-40D6-9D4208C3E747}"/>
              </a:ext>
            </a:extLst>
          </p:cNvPr>
          <p:cNvGrpSpPr/>
          <p:nvPr/>
        </p:nvGrpSpPr>
        <p:grpSpPr>
          <a:xfrm>
            <a:off x="1906534" y="5437907"/>
            <a:ext cx="1343160" cy="177120"/>
            <a:chOff x="1906534" y="5437907"/>
            <a:chExt cx="134316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A9CCC60-FE8D-B0CF-8B83-D38FE89050B4}"/>
                    </a:ext>
                  </a:extLst>
                </p14:cNvPr>
                <p14:cNvContentPartPr/>
                <p14:nvPr/>
              </p14:nvContentPartPr>
              <p14:xfrm>
                <a:off x="1906534" y="5460227"/>
                <a:ext cx="24840" cy="154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A9CCC60-FE8D-B0CF-8B83-D38FE89050B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897534" y="5451227"/>
                  <a:ext cx="42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023FB92-D27C-D9A2-96ED-B18C59EB211E}"/>
                    </a:ext>
                  </a:extLst>
                </p14:cNvPr>
                <p14:cNvContentPartPr/>
                <p14:nvPr/>
              </p14:nvContentPartPr>
              <p14:xfrm>
                <a:off x="1970974" y="5500547"/>
                <a:ext cx="126000" cy="99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023FB92-D27C-D9A2-96ED-B18C59EB211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961974" y="5491907"/>
                  <a:ext cx="1436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B903910-A843-16A9-3EC7-69C670CD4A62}"/>
                    </a:ext>
                  </a:extLst>
                </p14:cNvPr>
                <p14:cNvContentPartPr/>
                <p14:nvPr/>
              </p14:nvContentPartPr>
              <p14:xfrm>
                <a:off x="2134414" y="5448347"/>
                <a:ext cx="225000" cy="146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B903910-A843-16A9-3EC7-69C670CD4A6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25414" y="5439707"/>
                  <a:ext cx="242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D5393A4-5D8F-B0D2-D7A4-6C14043E6602}"/>
                    </a:ext>
                  </a:extLst>
                </p14:cNvPr>
                <p14:cNvContentPartPr/>
                <p14:nvPr/>
              </p14:nvContentPartPr>
              <p14:xfrm>
                <a:off x="2257534" y="5437907"/>
                <a:ext cx="95040" cy="88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D5393A4-5D8F-B0D2-D7A4-6C14043E660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48894" y="5428907"/>
                  <a:ext cx="112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A7DD4A6-DB29-8BA8-DE7B-E61EC0387CF1}"/>
                    </a:ext>
                  </a:extLst>
                </p14:cNvPr>
                <p14:cNvContentPartPr/>
                <p14:nvPr/>
              </p14:nvContentPartPr>
              <p14:xfrm>
                <a:off x="2408014" y="5459867"/>
                <a:ext cx="135360" cy="137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A7DD4A6-DB29-8BA8-DE7B-E61EC0387CF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399014" y="5450867"/>
                  <a:ext cx="1530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9E4ED58-6B8D-92F9-89C3-6DBB963D1EE0}"/>
                    </a:ext>
                  </a:extLst>
                </p14:cNvPr>
                <p14:cNvContentPartPr/>
                <p14:nvPr/>
              </p14:nvContentPartPr>
              <p14:xfrm>
                <a:off x="2545894" y="5445467"/>
                <a:ext cx="114120" cy="144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9E4ED58-6B8D-92F9-89C3-6DBB963D1EE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536894" y="5436467"/>
                  <a:ext cx="131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50D4B8B-BB1B-E34A-720A-08023EA4A13A}"/>
                    </a:ext>
                  </a:extLst>
                </p14:cNvPr>
                <p14:cNvContentPartPr/>
                <p14:nvPr/>
              </p14:nvContentPartPr>
              <p14:xfrm>
                <a:off x="2528974" y="5527907"/>
                <a:ext cx="88560" cy="9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50D4B8B-BB1B-E34A-720A-08023EA4A13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520334" y="5519267"/>
                  <a:ext cx="1062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2126044-6FBE-F1BB-D794-100BEE6AD9C7}"/>
                    </a:ext>
                  </a:extLst>
                </p14:cNvPr>
                <p14:cNvContentPartPr/>
                <p14:nvPr/>
              </p14:nvContentPartPr>
              <p14:xfrm>
                <a:off x="2627974" y="5492987"/>
                <a:ext cx="119880" cy="101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2126044-6FBE-F1BB-D794-100BEE6AD9C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619334" y="5483987"/>
                  <a:ext cx="1375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356A837-656D-9ACE-0163-98425212FAB9}"/>
                    </a:ext>
                  </a:extLst>
                </p14:cNvPr>
                <p14:cNvContentPartPr/>
                <p14:nvPr/>
              </p14:nvContentPartPr>
              <p14:xfrm>
                <a:off x="2766574" y="5488307"/>
                <a:ext cx="275040" cy="99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356A837-656D-9ACE-0163-98425212FAB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757574" y="5479307"/>
                  <a:ext cx="292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548148B-A903-D8D8-097F-83F0135452C5}"/>
                    </a:ext>
                  </a:extLst>
                </p14:cNvPr>
                <p14:cNvContentPartPr/>
                <p14:nvPr/>
              </p14:nvContentPartPr>
              <p14:xfrm>
                <a:off x="3063934" y="5464907"/>
                <a:ext cx="30240" cy="117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548148B-A903-D8D8-097F-83F0135452C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054934" y="5455907"/>
                  <a:ext cx="47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36C66E5-EE4A-1EBE-DE24-0639D47859FF}"/>
                    </a:ext>
                  </a:extLst>
                </p14:cNvPr>
                <p14:cNvContentPartPr/>
                <p14:nvPr/>
              </p14:nvContentPartPr>
              <p14:xfrm>
                <a:off x="3158614" y="5478947"/>
                <a:ext cx="66240" cy="116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36C66E5-EE4A-1EBE-DE24-0639D47859F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49614" y="5469947"/>
                  <a:ext cx="83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DDDFCBE-D9FB-7E49-5FCB-553C3AD75CAD}"/>
                    </a:ext>
                  </a:extLst>
                </p14:cNvPr>
                <p14:cNvContentPartPr/>
                <p14:nvPr/>
              </p14:nvContentPartPr>
              <p14:xfrm>
                <a:off x="3163294" y="5550947"/>
                <a:ext cx="86400" cy="16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DDDFCBE-D9FB-7E49-5FCB-553C3AD75CA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54654" y="5541947"/>
                  <a:ext cx="1040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B8BFBB9-BDDC-97B7-F671-9C09DDC36F40}"/>
              </a:ext>
            </a:extLst>
          </p:cNvPr>
          <p:cNvGrpSpPr/>
          <p:nvPr/>
        </p:nvGrpSpPr>
        <p:grpSpPr>
          <a:xfrm>
            <a:off x="624574" y="5778467"/>
            <a:ext cx="187200" cy="167760"/>
            <a:chOff x="624574" y="5778467"/>
            <a:chExt cx="1872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9264162-F47D-016E-5340-9F203A0DE545}"/>
                    </a:ext>
                  </a:extLst>
                </p14:cNvPr>
                <p14:cNvContentPartPr/>
                <p14:nvPr/>
              </p14:nvContentPartPr>
              <p14:xfrm>
                <a:off x="624574" y="5778467"/>
                <a:ext cx="106200" cy="167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9264162-F47D-016E-5340-9F203A0DE54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15574" y="5769467"/>
                  <a:ext cx="123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B5B0E28-E064-3127-0823-05BAFC78CE7B}"/>
                    </a:ext>
                  </a:extLst>
                </p14:cNvPr>
                <p14:cNvContentPartPr/>
                <p14:nvPr/>
              </p14:nvContentPartPr>
              <p14:xfrm>
                <a:off x="650854" y="5852627"/>
                <a:ext cx="160920" cy="79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B5B0E28-E064-3127-0823-05BAFC78CE7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41854" y="5843627"/>
                  <a:ext cx="17856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6D213A6-7FAF-6EB4-2DE4-B1DAAF1D9238}"/>
              </a:ext>
            </a:extLst>
          </p:cNvPr>
          <p:cNvGrpSpPr/>
          <p:nvPr/>
        </p:nvGrpSpPr>
        <p:grpSpPr>
          <a:xfrm>
            <a:off x="1202734" y="5771987"/>
            <a:ext cx="616521" cy="203300"/>
            <a:chOff x="1202734" y="5771987"/>
            <a:chExt cx="616521" cy="2033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5D5C1C-06CB-74C7-8F11-4126DBC46207}"/>
                    </a:ext>
                  </a:extLst>
                </p14:cNvPr>
                <p14:cNvContentPartPr/>
                <p14:nvPr/>
              </p14:nvContentPartPr>
              <p14:xfrm>
                <a:off x="1202734" y="5777387"/>
                <a:ext cx="110880" cy="160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5D5C1C-06CB-74C7-8F11-4126DBC4620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93734" y="5768387"/>
                  <a:ext cx="128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A52F05F-EB11-8CA9-6821-A5902466EBCD}"/>
                    </a:ext>
                  </a:extLst>
                </p14:cNvPr>
                <p14:cNvContentPartPr/>
                <p14:nvPr/>
              </p14:nvContentPartPr>
              <p14:xfrm>
                <a:off x="1229374" y="5805467"/>
                <a:ext cx="154080" cy="109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A52F05F-EB11-8CA9-6821-A5902466EBC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20734" y="5796467"/>
                  <a:ext cx="171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DC6AC69-B9FB-EA5B-C680-D841BA488F13}"/>
                    </a:ext>
                  </a:extLst>
                </p14:cNvPr>
                <p14:cNvContentPartPr/>
                <p14:nvPr/>
              </p14:nvContentPartPr>
              <p14:xfrm>
                <a:off x="1440334" y="5823827"/>
                <a:ext cx="197280" cy="96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DC6AC69-B9FB-EA5B-C680-D841BA488F1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431694" y="5814827"/>
                  <a:ext cx="214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5D37648-FA2A-3F75-5111-DDDC3ADEB840}"/>
                    </a:ext>
                  </a:extLst>
                </p14:cNvPr>
                <p14:cNvContentPartPr/>
                <p14:nvPr/>
              </p14:nvContentPartPr>
              <p14:xfrm>
                <a:off x="1521334" y="5771987"/>
                <a:ext cx="102600" cy="69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5D37648-FA2A-3F75-5111-DDDC3ADEB84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512694" y="5763347"/>
                  <a:ext cx="1202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D6ABD39-D3B5-225A-D4D4-545797F869D3}"/>
                    </a:ext>
                  </a:extLst>
                </p14:cNvPr>
                <p14:cNvContentPartPr/>
                <p14:nvPr/>
              </p14:nvContentPartPr>
              <p14:xfrm>
                <a:off x="1743295" y="5908327"/>
                <a:ext cx="75960" cy="66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D6ABD39-D3B5-225A-D4D4-545797F869D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734655" y="5899687"/>
                  <a:ext cx="9360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34D8A85-930A-74AD-2EBA-57EBC175CA84}"/>
              </a:ext>
            </a:extLst>
          </p:cNvPr>
          <p:cNvGrpSpPr/>
          <p:nvPr/>
        </p:nvGrpSpPr>
        <p:grpSpPr>
          <a:xfrm>
            <a:off x="1998175" y="5742367"/>
            <a:ext cx="749880" cy="178560"/>
            <a:chOff x="1998175" y="5742367"/>
            <a:chExt cx="74988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1A83628-FD96-08E4-C4F4-637729786650}"/>
                    </a:ext>
                  </a:extLst>
                </p14:cNvPr>
                <p14:cNvContentPartPr/>
                <p14:nvPr/>
              </p14:nvContentPartPr>
              <p14:xfrm>
                <a:off x="1998175" y="5742367"/>
                <a:ext cx="111960" cy="178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1A83628-FD96-08E4-C4F4-63772978665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989175" y="5733727"/>
                  <a:ext cx="129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0037E21-A89B-6881-91F7-A7518AB7ABA9}"/>
                    </a:ext>
                  </a:extLst>
                </p14:cNvPr>
                <p14:cNvContentPartPr/>
                <p14:nvPr/>
              </p14:nvContentPartPr>
              <p14:xfrm>
                <a:off x="2005015" y="5847487"/>
                <a:ext cx="93960" cy="34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0037E21-A89B-6881-91F7-A7518AB7ABA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996375" y="5838847"/>
                  <a:ext cx="1116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865C923-704C-A90E-0687-103ECA2135B9}"/>
                    </a:ext>
                  </a:extLst>
                </p14:cNvPr>
                <p14:cNvContentPartPr/>
                <p14:nvPr/>
              </p14:nvContentPartPr>
              <p14:xfrm>
                <a:off x="2196535" y="5781607"/>
                <a:ext cx="161640" cy="120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865C923-704C-A90E-0687-103ECA2135B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187535" y="5772967"/>
                  <a:ext cx="179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0AB0179-789D-C930-64B7-0C30D6239500}"/>
                    </a:ext>
                  </a:extLst>
                </p14:cNvPr>
                <p14:cNvContentPartPr/>
                <p14:nvPr/>
              </p14:nvContentPartPr>
              <p14:xfrm>
                <a:off x="2349895" y="5779807"/>
                <a:ext cx="252360" cy="120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0AB0179-789D-C930-64B7-0C30D623950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340895" y="5770807"/>
                  <a:ext cx="270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704ABFE-29C0-531D-8A31-4D0B7986BD06}"/>
                    </a:ext>
                  </a:extLst>
                </p14:cNvPr>
                <p14:cNvContentPartPr/>
                <p14:nvPr/>
              </p14:nvContentPartPr>
              <p14:xfrm>
                <a:off x="2502535" y="5833447"/>
                <a:ext cx="245520" cy="57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704ABFE-29C0-531D-8A31-4D0B7986BD0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493535" y="5824807"/>
                  <a:ext cx="263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268B053-9537-F2C1-11BF-98E27040BBEA}"/>
                    </a:ext>
                  </a:extLst>
                </p14:cNvPr>
                <p14:cNvContentPartPr/>
                <p14:nvPr/>
              </p14:nvContentPartPr>
              <p14:xfrm>
                <a:off x="2683255" y="5748847"/>
                <a:ext cx="60840" cy="72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268B053-9537-F2C1-11BF-98E27040BBE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674255" y="5739847"/>
                  <a:ext cx="7848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57E8BD5-6367-82A4-FB8D-F3D68DB1A469}"/>
              </a:ext>
            </a:extLst>
          </p:cNvPr>
          <p:cNvGrpSpPr/>
          <p:nvPr/>
        </p:nvGrpSpPr>
        <p:grpSpPr>
          <a:xfrm>
            <a:off x="2982055" y="5735887"/>
            <a:ext cx="817920" cy="174600"/>
            <a:chOff x="2982055" y="5735887"/>
            <a:chExt cx="81792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4413CC5-B030-F9A5-9E14-15F591FF8F00}"/>
                    </a:ext>
                  </a:extLst>
                </p14:cNvPr>
                <p14:cNvContentPartPr/>
                <p14:nvPr/>
              </p14:nvContentPartPr>
              <p14:xfrm>
                <a:off x="2982055" y="5747047"/>
                <a:ext cx="329400" cy="11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4413CC5-B030-F9A5-9E14-15F591FF8F0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973055" y="5738047"/>
                  <a:ext cx="347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006B7C0-8C28-72D8-1F24-D628DB9B1950}"/>
                    </a:ext>
                  </a:extLst>
                </p14:cNvPr>
                <p14:cNvContentPartPr/>
                <p14:nvPr/>
              </p14:nvContentPartPr>
              <p14:xfrm>
                <a:off x="3243055" y="5845687"/>
                <a:ext cx="77040" cy="10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006B7C0-8C28-72D8-1F24-D628DB9B195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234415" y="5837047"/>
                  <a:ext cx="94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F37FAEE-619D-7F86-37AD-2994B3607A3F}"/>
                    </a:ext>
                  </a:extLst>
                </p14:cNvPr>
                <p14:cNvContentPartPr/>
                <p14:nvPr/>
              </p14:nvContentPartPr>
              <p14:xfrm>
                <a:off x="3333775" y="5735887"/>
                <a:ext cx="136800" cy="144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F37FAEE-619D-7F86-37AD-2994B3607A3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324775" y="5726887"/>
                  <a:ext cx="154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0A45C34-7DAA-03FF-ED33-4DD24F33C65E}"/>
                    </a:ext>
                  </a:extLst>
                </p14:cNvPr>
                <p14:cNvContentPartPr/>
                <p14:nvPr/>
              </p14:nvContentPartPr>
              <p14:xfrm>
                <a:off x="3351415" y="5784847"/>
                <a:ext cx="157680" cy="73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0A45C34-7DAA-03FF-ED33-4DD24F33C65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342775" y="5776207"/>
                  <a:ext cx="175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39D5E0D-4B35-C932-A9D3-CB1A896E0D04}"/>
                    </a:ext>
                  </a:extLst>
                </p14:cNvPr>
                <p14:cNvContentPartPr/>
                <p14:nvPr/>
              </p14:nvContentPartPr>
              <p14:xfrm>
                <a:off x="3537535" y="5748127"/>
                <a:ext cx="173520" cy="110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39D5E0D-4B35-C932-A9D3-CB1A896E0D0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528535" y="5739127"/>
                  <a:ext cx="191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2F5A4C7-2867-CC96-3C4C-2D97D6B91FAF}"/>
                    </a:ext>
                  </a:extLst>
                </p14:cNvPr>
                <p14:cNvContentPartPr/>
                <p14:nvPr/>
              </p14:nvContentPartPr>
              <p14:xfrm>
                <a:off x="3619255" y="5843527"/>
                <a:ext cx="68760" cy="4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2F5A4C7-2867-CC96-3C4C-2D97D6B91FA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610615" y="5834527"/>
                  <a:ext cx="864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4E48273-E885-5DC5-4BA0-DF4EACC20694}"/>
                    </a:ext>
                  </a:extLst>
                </p14:cNvPr>
                <p14:cNvContentPartPr/>
                <p14:nvPr/>
              </p14:nvContentPartPr>
              <p14:xfrm>
                <a:off x="3768655" y="5847487"/>
                <a:ext cx="31320" cy="63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4E48273-E885-5DC5-4BA0-DF4EACC2069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759655" y="5838847"/>
                  <a:ext cx="4896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19EF883-D4E7-1001-CA53-416970585DC7}"/>
              </a:ext>
            </a:extLst>
          </p:cNvPr>
          <p:cNvGrpSpPr/>
          <p:nvPr/>
        </p:nvGrpSpPr>
        <p:grpSpPr>
          <a:xfrm>
            <a:off x="336415" y="6149887"/>
            <a:ext cx="352800" cy="160560"/>
            <a:chOff x="336415" y="6149887"/>
            <a:chExt cx="35280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0F2B778-F137-C241-03DB-9505DBCAE7F8}"/>
                    </a:ext>
                  </a:extLst>
                </p14:cNvPr>
                <p14:cNvContentPartPr/>
                <p14:nvPr/>
              </p14:nvContentPartPr>
              <p14:xfrm>
                <a:off x="336415" y="6149887"/>
                <a:ext cx="317520" cy="160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0F2B778-F137-C241-03DB-9505DBCAE7F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27415" y="6140887"/>
                  <a:ext cx="335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1B22685-022D-493E-5F58-3833DAF36D9C}"/>
                    </a:ext>
                  </a:extLst>
                </p14:cNvPr>
                <p14:cNvContentPartPr/>
                <p14:nvPr/>
              </p14:nvContentPartPr>
              <p14:xfrm>
                <a:off x="581215" y="6228367"/>
                <a:ext cx="108000" cy="8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1B22685-022D-493E-5F58-3833DAF36D9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72575" y="6219727"/>
                  <a:ext cx="125640" cy="2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AA258F9-8CDA-48AF-EAB0-2D77FE6C0DCE}"/>
                  </a:ext>
                </a:extLst>
              </p14:cNvPr>
              <p14:cNvContentPartPr/>
              <p14:nvPr/>
            </p14:nvContentPartPr>
            <p14:xfrm>
              <a:off x="975415" y="6109927"/>
              <a:ext cx="180360" cy="116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AA258F9-8CDA-48AF-EAB0-2D77FE6C0DC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66775" y="6101287"/>
                <a:ext cx="198000" cy="13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DC5694FA-9B25-9C6E-2FEA-BA8B07A4E649}"/>
              </a:ext>
            </a:extLst>
          </p:cNvPr>
          <p:cNvGrpSpPr/>
          <p:nvPr/>
        </p:nvGrpSpPr>
        <p:grpSpPr>
          <a:xfrm>
            <a:off x="1419295" y="6056647"/>
            <a:ext cx="676800" cy="176760"/>
            <a:chOff x="1419295" y="6056647"/>
            <a:chExt cx="67680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1BF37CE-9019-877E-FFEB-FEC85236BE96}"/>
                    </a:ext>
                  </a:extLst>
                </p14:cNvPr>
                <p14:cNvContentPartPr/>
                <p14:nvPr/>
              </p14:nvContentPartPr>
              <p14:xfrm>
                <a:off x="1419295" y="6113527"/>
                <a:ext cx="191520" cy="119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1BF37CE-9019-877E-FFEB-FEC85236BE9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410655" y="6104527"/>
                  <a:ext cx="209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5E96694-9AD4-3D25-40E9-76B90E4FFC4D}"/>
                    </a:ext>
                  </a:extLst>
                </p14:cNvPr>
                <p14:cNvContentPartPr/>
                <p14:nvPr/>
              </p14:nvContentPartPr>
              <p14:xfrm>
                <a:off x="1645735" y="6096247"/>
                <a:ext cx="108000" cy="108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5E96694-9AD4-3D25-40E9-76B90E4FFC4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636735" y="6087247"/>
                  <a:ext cx="1256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B6C8771-9708-7E9F-51F1-81EB53C71EC9}"/>
                    </a:ext>
                  </a:extLst>
                </p14:cNvPr>
                <p14:cNvContentPartPr/>
                <p14:nvPr/>
              </p14:nvContentPartPr>
              <p14:xfrm>
                <a:off x="1813495" y="6056647"/>
                <a:ext cx="282600" cy="133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B6C8771-9708-7E9F-51F1-81EB53C71EC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804855" y="6047647"/>
                  <a:ext cx="30024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C21B58A-EACB-A5D7-E4D8-B77B138F047E}"/>
                  </a:ext>
                </a:extLst>
              </p14:cNvPr>
              <p14:cNvContentPartPr/>
              <p14:nvPr/>
            </p14:nvContentPartPr>
            <p14:xfrm>
              <a:off x="2358535" y="6090847"/>
              <a:ext cx="174960" cy="125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C21B58A-EACB-A5D7-E4D8-B77B138F047E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349535" y="6082207"/>
                <a:ext cx="192600" cy="14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D7F976FE-5668-9BA2-6C56-8D333CE5DE1C}"/>
              </a:ext>
            </a:extLst>
          </p:cNvPr>
          <p:cNvGrpSpPr/>
          <p:nvPr/>
        </p:nvGrpSpPr>
        <p:grpSpPr>
          <a:xfrm>
            <a:off x="659335" y="6347887"/>
            <a:ext cx="1211040" cy="167760"/>
            <a:chOff x="659335" y="6347887"/>
            <a:chExt cx="121104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443AF72-2056-5A11-AB4E-AFC015C69F15}"/>
                    </a:ext>
                  </a:extLst>
                </p14:cNvPr>
                <p14:cNvContentPartPr/>
                <p14:nvPr/>
              </p14:nvContentPartPr>
              <p14:xfrm>
                <a:off x="659335" y="6367687"/>
                <a:ext cx="176040" cy="147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443AF72-2056-5A11-AB4E-AFC015C69F1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50335" y="6358687"/>
                  <a:ext cx="193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4E0CB6-AC6E-1225-C1FE-63BBB7040D7C}"/>
                    </a:ext>
                  </a:extLst>
                </p14:cNvPr>
                <p14:cNvContentPartPr/>
                <p14:nvPr/>
              </p14:nvContentPartPr>
              <p14:xfrm>
                <a:off x="891895" y="6348247"/>
                <a:ext cx="96120" cy="155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4E0CB6-AC6E-1225-C1FE-63BBB7040D7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82895" y="6339247"/>
                  <a:ext cx="113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6AEEEC6-E229-960A-516B-6513E52DA3E2}"/>
                    </a:ext>
                  </a:extLst>
                </p14:cNvPr>
                <p14:cNvContentPartPr/>
                <p14:nvPr/>
              </p14:nvContentPartPr>
              <p14:xfrm>
                <a:off x="923575" y="6390367"/>
                <a:ext cx="167760" cy="90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6AEEEC6-E229-960A-516B-6513E52DA3E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14935" y="6381727"/>
                  <a:ext cx="185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E6217A7-02EE-06CC-357C-915BB9FF6A30}"/>
                    </a:ext>
                  </a:extLst>
                </p14:cNvPr>
                <p14:cNvContentPartPr/>
                <p14:nvPr/>
              </p14:nvContentPartPr>
              <p14:xfrm>
                <a:off x="1016095" y="6361207"/>
                <a:ext cx="111960" cy="50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E6217A7-02EE-06CC-357C-915BB9FF6A3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07455" y="6352567"/>
                  <a:ext cx="129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37DB5D1-4685-EC4E-7D0D-7F6B586FF389}"/>
                    </a:ext>
                  </a:extLst>
                </p14:cNvPr>
                <p14:cNvContentPartPr/>
                <p14:nvPr/>
              </p14:nvContentPartPr>
              <p14:xfrm>
                <a:off x="1200775" y="6347887"/>
                <a:ext cx="186840" cy="137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37DB5D1-4685-EC4E-7D0D-7F6B586FF38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91775" y="6339247"/>
                  <a:ext cx="204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A780554-8624-43C9-3952-76880881C7EA}"/>
                    </a:ext>
                  </a:extLst>
                </p14:cNvPr>
                <p14:cNvContentPartPr/>
                <p14:nvPr/>
              </p14:nvContentPartPr>
              <p14:xfrm>
                <a:off x="1452775" y="6374167"/>
                <a:ext cx="88920" cy="126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A780554-8624-43C9-3952-76880881C7E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44135" y="6365527"/>
                  <a:ext cx="1065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F04F6FC-C061-5D5A-53D3-D7859A836126}"/>
                    </a:ext>
                  </a:extLst>
                </p14:cNvPr>
                <p14:cNvContentPartPr/>
                <p14:nvPr/>
              </p14:nvContentPartPr>
              <p14:xfrm>
                <a:off x="1630615" y="6385327"/>
                <a:ext cx="235440" cy="111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F04F6FC-C061-5D5A-53D3-D7859A83612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621975" y="6376687"/>
                  <a:ext cx="253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73F6875-5A4F-E94E-DF0C-34BC55DE7573}"/>
                    </a:ext>
                  </a:extLst>
                </p14:cNvPr>
                <p14:cNvContentPartPr/>
                <p14:nvPr/>
              </p14:nvContentPartPr>
              <p14:xfrm>
                <a:off x="1764535" y="6365887"/>
                <a:ext cx="105840" cy="60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73F6875-5A4F-E94E-DF0C-34BC55DE757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755535" y="6357247"/>
                  <a:ext cx="12348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9E1418C-7AA9-4045-74FB-A053DCEEC2BA}"/>
              </a:ext>
            </a:extLst>
          </p:cNvPr>
          <p:cNvGrpSpPr/>
          <p:nvPr/>
        </p:nvGrpSpPr>
        <p:grpSpPr>
          <a:xfrm>
            <a:off x="2302375" y="6344287"/>
            <a:ext cx="289800" cy="162360"/>
            <a:chOff x="2302375" y="6344287"/>
            <a:chExt cx="28980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C67F00C-7C94-A180-ECD0-82673D23659F}"/>
                    </a:ext>
                  </a:extLst>
                </p14:cNvPr>
                <p14:cNvContentPartPr/>
                <p14:nvPr/>
              </p14:nvContentPartPr>
              <p14:xfrm>
                <a:off x="2302375" y="6344287"/>
                <a:ext cx="132120" cy="162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C67F00C-7C94-A180-ECD0-82673D23659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293375" y="6335287"/>
                  <a:ext cx="149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E9A860B-BB86-708A-D739-6AE2F2E96F59}"/>
                    </a:ext>
                  </a:extLst>
                </p14:cNvPr>
                <p14:cNvContentPartPr/>
                <p14:nvPr/>
              </p14:nvContentPartPr>
              <p14:xfrm>
                <a:off x="2325775" y="6443287"/>
                <a:ext cx="110880" cy="24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E9A860B-BB86-708A-D739-6AE2F2E96F5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316775" y="6434287"/>
                  <a:ext cx="128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C19233-E876-C443-A2ED-9690A60F468C}"/>
                    </a:ext>
                  </a:extLst>
                </p14:cNvPr>
                <p14:cNvContentPartPr/>
                <p14:nvPr/>
              </p14:nvContentPartPr>
              <p14:xfrm>
                <a:off x="2473015" y="6375967"/>
                <a:ext cx="119160" cy="113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C19233-E876-C443-A2ED-9690A60F46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464375" y="6366967"/>
                  <a:ext cx="13680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C244BFF-BA98-67F7-3AE1-AC6AC67D8262}"/>
              </a:ext>
            </a:extLst>
          </p:cNvPr>
          <p:cNvGrpSpPr/>
          <p:nvPr/>
        </p:nvGrpSpPr>
        <p:grpSpPr>
          <a:xfrm>
            <a:off x="2978815" y="6069247"/>
            <a:ext cx="226800" cy="141840"/>
            <a:chOff x="2978815" y="6069247"/>
            <a:chExt cx="22680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6F11F24-15DA-89CD-55F2-9042EACF7F08}"/>
                    </a:ext>
                  </a:extLst>
                </p14:cNvPr>
                <p14:cNvContentPartPr/>
                <p14:nvPr/>
              </p14:nvContentPartPr>
              <p14:xfrm>
                <a:off x="2978815" y="6089047"/>
                <a:ext cx="113400" cy="122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6F11F24-15DA-89CD-55F2-9042EACF7F0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969815" y="6080407"/>
                  <a:ext cx="131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285A1FE-9E1E-0A71-8CDD-0B9E2FAE3397}"/>
                    </a:ext>
                  </a:extLst>
                </p14:cNvPr>
                <p14:cNvContentPartPr/>
                <p14:nvPr/>
              </p14:nvContentPartPr>
              <p14:xfrm>
                <a:off x="3192295" y="6069247"/>
                <a:ext cx="13320" cy="111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285A1FE-9E1E-0A71-8CDD-0B9E2FAE339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183295" y="6060607"/>
                  <a:ext cx="3096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4E8EA07-2C78-56E6-A0A3-F9594FA4C07B}"/>
              </a:ext>
            </a:extLst>
          </p:cNvPr>
          <p:cNvGrpSpPr/>
          <p:nvPr/>
        </p:nvGrpSpPr>
        <p:grpSpPr>
          <a:xfrm>
            <a:off x="2991415" y="6361207"/>
            <a:ext cx="543960" cy="163080"/>
            <a:chOff x="2991415" y="6361207"/>
            <a:chExt cx="54396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4874BB5-ACF4-A0D7-9C24-F40B935E39CC}"/>
                    </a:ext>
                  </a:extLst>
                </p14:cNvPr>
                <p14:cNvContentPartPr/>
                <p14:nvPr/>
              </p14:nvContentPartPr>
              <p14:xfrm>
                <a:off x="2991415" y="6361207"/>
                <a:ext cx="141480" cy="132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4874BB5-ACF4-A0D7-9C24-F40B935E39C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982775" y="6352567"/>
                  <a:ext cx="159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36AC5CC-C56D-E8F9-F3F1-B7D8BCAC19B8}"/>
                    </a:ext>
                  </a:extLst>
                </p14:cNvPr>
                <p14:cNvContentPartPr/>
                <p14:nvPr/>
              </p14:nvContentPartPr>
              <p14:xfrm>
                <a:off x="3217135" y="6365887"/>
                <a:ext cx="115200" cy="104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36AC5CC-C56D-E8F9-F3F1-B7D8BCAC19B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208135" y="6356887"/>
                  <a:ext cx="132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3C9F63A-E674-2BF7-7355-5BD967117631}"/>
                    </a:ext>
                  </a:extLst>
                </p14:cNvPr>
                <p14:cNvContentPartPr/>
                <p14:nvPr/>
              </p14:nvContentPartPr>
              <p14:xfrm>
                <a:off x="3410455" y="6390007"/>
                <a:ext cx="124920" cy="134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3C9F63A-E674-2BF7-7355-5BD96711763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01815" y="6381367"/>
                  <a:ext cx="142560" cy="151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26" name="Picture 325" descr="A close up of a red and white text&#10;&#10;Description automatically generated">
            <a:extLst>
              <a:ext uri="{FF2B5EF4-FFF2-40B4-BE49-F238E27FC236}">
                <a16:creationId xmlns:a16="http://schemas.microsoft.com/office/drawing/2014/main" id="{783206E0-C453-A61E-207F-BED16720C88F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04" y="3640599"/>
            <a:ext cx="4203575" cy="1524223"/>
          </a:xfrm>
          <a:prstGeom prst="rect">
            <a:avLst/>
          </a:prstGeom>
        </p:spPr>
      </p:pic>
      <p:pic>
        <p:nvPicPr>
          <p:cNvPr id="328" name="Picture 327" descr="A close up of a sign&#10;&#10;Description automatically generated">
            <a:extLst>
              <a:ext uri="{FF2B5EF4-FFF2-40B4-BE49-F238E27FC236}">
                <a16:creationId xmlns:a16="http://schemas.microsoft.com/office/drawing/2014/main" id="{5550502D-1FDF-6099-1AF0-80E94AF6CA03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727" y="5195047"/>
            <a:ext cx="3599865" cy="541467"/>
          </a:xfrm>
          <a:prstGeom prst="rect">
            <a:avLst/>
          </a:prstGeom>
        </p:spPr>
      </p:pic>
      <p:grpSp>
        <p:nvGrpSpPr>
          <p:cNvPr id="558" name="Group 557">
            <a:extLst>
              <a:ext uri="{FF2B5EF4-FFF2-40B4-BE49-F238E27FC236}">
                <a16:creationId xmlns:a16="http://schemas.microsoft.com/office/drawing/2014/main" id="{F1FCA1BE-75B1-36DD-2A73-1218CB2CA7E6}"/>
              </a:ext>
            </a:extLst>
          </p:cNvPr>
          <p:cNvGrpSpPr/>
          <p:nvPr/>
        </p:nvGrpSpPr>
        <p:grpSpPr>
          <a:xfrm>
            <a:off x="234798" y="241052"/>
            <a:ext cx="1346400" cy="259560"/>
            <a:chOff x="234798" y="241052"/>
            <a:chExt cx="134640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B34E3DDD-D9F3-33D4-9E9F-3292FEF82659}"/>
                    </a:ext>
                  </a:extLst>
                </p14:cNvPr>
                <p14:cNvContentPartPr/>
                <p14:nvPr/>
              </p14:nvContentPartPr>
              <p14:xfrm>
                <a:off x="257478" y="345452"/>
                <a:ext cx="36720" cy="13392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B34E3DDD-D9F3-33D4-9E9F-3292FEF8265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48838" y="336452"/>
                  <a:ext cx="543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6E0A499C-6378-3556-9C89-CCEEB5618758}"/>
                    </a:ext>
                  </a:extLst>
                </p14:cNvPr>
                <p14:cNvContentPartPr/>
                <p14:nvPr/>
              </p14:nvContentPartPr>
              <p14:xfrm>
                <a:off x="234798" y="241052"/>
                <a:ext cx="155880" cy="10872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6E0A499C-6378-3556-9C89-CCEEB561875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5798" y="232412"/>
                  <a:ext cx="173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F6D1355E-179E-A4D2-5583-5B6FB372A493}"/>
                    </a:ext>
                  </a:extLst>
                </p14:cNvPr>
                <p14:cNvContentPartPr/>
                <p14:nvPr/>
              </p14:nvContentPartPr>
              <p14:xfrm>
                <a:off x="432438" y="292532"/>
                <a:ext cx="146160" cy="18108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F6D1355E-179E-A4D2-5583-5B6FB372A49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23438" y="283892"/>
                  <a:ext cx="163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D2F34627-A1DA-AE5D-B5E6-E0EC8AC8DBED}"/>
                    </a:ext>
                  </a:extLst>
                </p14:cNvPr>
                <p14:cNvContentPartPr/>
                <p14:nvPr/>
              </p14:nvContentPartPr>
              <p14:xfrm>
                <a:off x="454038" y="375692"/>
                <a:ext cx="94680" cy="504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D2F34627-A1DA-AE5D-B5E6-E0EC8AC8DBE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45398" y="367052"/>
                  <a:ext cx="1123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DFCDC48B-A9FA-EFA1-4A0E-76C8DA9751B8}"/>
                    </a:ext>
                  </a:extLst>
                </p14:cNvPr>
                <p14:cNvContentPartPr/>
                <p14:nvPr/>
              </p14:nvContentPartPr>
              <p14:xfrm>
                <a:off x="654918" y="309812"/>
                <a:ext cx="477360" cy="14760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DFCDC48B-A9FA-EFA1-4A0E-76C8DA9751B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45918" y="300812"/>
                  <a:ext cx="495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AB5A5D68-E01F-A3AE-5F40-14DF61D47ADC}"/>
                    </a:ext>
                  </a:extLst>
                </p14:cNvPr>
                <p14:cNvContentPartPr/>
                <p14:nvPr/>
              </p14:nvContentPartPr>
              <p14:xfrm>
                <a:off x="1183758" y="287492"/>
                <a:ext cx="45360" cy="15876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AB5A5D68-E01F-A3AE-5F40-14DF61D47AD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74758" y="278492"/>
                  <a:ext cx="63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B3500B88-E898-C947-AB7C-76D9B8CC5EC3}"/>
                    </a:ext>
                  </a:extLst>
                </p14:cNvPr>
                <p14:cNvContentPartPr/>
                <p14:nvPr/>
              </p14:nvContentPartPr>
              <p14:xfrm>
                <a:off x="1218678" y="289652"/>
                <a:ext cx="146880" cy="17820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B3500B88-E898-C947-AB7C-76D9B8CC5EC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209678" y="281012"/>
                  <a:ext cx="164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84F09B6B-FA66-002A-04A0-EFAF417D4B43}"/>
                    </a:ext>
                  </a:extLst>
                </p14:cNvPr>
                <p14:cNvContentPartPr/>
                <p14:nvPr/>
              </p14:nvContentPartPr>
              <p14:xfrm>
                <a:off x="1097718" y="324932"/>
                <a:ext cx="47160" cy="8100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84F09B6B-FA66-002A-04A0-EFAF417D4B4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89078" y="315932"/>
                  <a:ext cx="64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97819319-1E37-0320-B932-4CE3904F1188}"/>
                    </a:ext>
                  </a:extLst>
                </p14:cNvPr>
                <p14:cNvContentPartPr/>
                <p14:nvPr/>
              </p14:nvContentPartPr>
              <p14:xfrm>
                <a:off x="1366998" y="329972"/>
                <a:ext cx="126000" cy="13104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97819319-1E37-0320-B932-4CE3904F118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358358" y="320972"/>
                  <a:ext cx="143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7B27F058-6BF1-C4E0-0A29-660B43AE134D}"/>
                    </a:ext>
                  </a:extLst>
                </p14:cNvPr>
                <p14:cNvContentPartPr/>
                <p14:nvPr/>
              </p14:nvContentPartPr>
              <p14:xfrm>
                <a:off x="1572198" y="310172"/>
                <a:ext cx="9000" cy="1904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7B27F058-6BF1-C4E0-0A29-660B43AE134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563558" y="301532"/>
                  <a:ext cx="26640" cy="20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7516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838BC-3B1C-C10B-1BC2-0FE349A70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96" y="1021299"/>
            <a:ext cx="6991824" cy="272114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0833B48-D07A-E9E0-E82C-04A17C1AA3ED}"/>
              </a:ext>
            </a:extLst>
          </p:cNvPr>
          <p:cNvGrpSpPr/>
          <p:nvPr/>
        </p:nvGrpSpPr>
        <p:grpSpPr>
          <a:xfrm>
            <a:off x="255318" y="286412"/>
            <a:ext cx="1319760" cy="213120"/>
            <a:chOff x="255318" y="286412"/>
            <a:chExt cx="131976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95D9BF3-354D-72A2-502C-D5B3D4E93B19}"/>
                    </a:ext>
                  </a:extLst>
                </p14:cNvPr>
                <p14:cNvContentPartPr/>
                <p14:nvPr/>
              </p14:nvContentPartPr>
              <p14:xfrm>
                <a:off x="282678" y="299732"/>
                <a:ext cx="140040" cy="199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95D9BF3-354D-72A2-502C-D5B3D4E93B1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3678" y="290732"/>
                  <a:ext cx="157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DB71774-9F4E-FE72-489F-A5DA7D2874F6}"/>
                    </a:ext>
                  </a:extLst>
                </p14:cNvPr>
                <p14:cNvContentPartPr/>
                <p14:nvPr/>
              </p14:nvContentPartPr>
              <p14:xfrm>
                <a:off x="255318" y="315932"/>
                <a:ext cx="192960" cy="109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DB71774-9F4E-FE72-489F-A5DA7D2874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6318" y="307292"/>
                  <a:ext cx="210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3C55C8D-6112-087E-C0CF-95BCC0174B23}"/>
                    </a:ext>
                  </a:extLst>
                </p14:cNvPr>
                <p14:cNvContentPartPr/>
                <p14:nvPr/>
              </p14:nvContentPartPr>
              <p14:xfrm>
                <a:off x="486078" y="326012"/>
                <a:ext cx="123120" cy="161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3C55C8D-6112-087E-C0CF-95BCC0174B2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7078" y="317372"/>
                  <a:ext cx="140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3CD1D56-CDBC-E23B-E8AC-DDC930A1EB04}"/>
                    </a:ext>
                  </a:extLst>
                </p14:cNvPr>
                <p14:cNvContentPartPr/>
                <p14:nvPr/>
              </p14:nvContentPartPr>
              <p14:xfrm>
                <a:off x="630078" y="354092"/>
                <a:ext cx="146160" cy="111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3CD1D56-CDBC-E23B-E8AC-DDC930A1EB0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1438" y="345452"/>
                  <a:ext cx="163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4346FFB-4798-20ED-A626-3F79BE6C6160}"/>
                    </a:ext>
                  </a:extLst>
                </p14:cNvPr>
                <p14:cNvContentPartPr/>
                <p14:nvPr/>
              </p14:nvContentPartPr>
              <p14:xfrm>
                <a:off x="647718" y="286772"/>
                <a:ext cx="138600" cy="90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4346FFB-4798-20ED-A626-3F79BE6C616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9078" y="278132"/>
                  <a:ext cx="156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F187F8-4963-2A33-842A-CA07DF5A5BCE}"/>
                    </a:ext>
                  </a:extLst>
                </p14:cNvPr>
                <p14:cNvContentPartPr/>
                <p14:nvPr/>
              </p14:nvContentPartPr>
              <p14:xfrm>
                <a:off x="794238" y="310532"/>
                <a:ext cx="196560" cy="160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F187F8-4963-2A33-842A-CA07DF5A5B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5598" y="301892"/>
                  <a:ext cx="214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52BA088-C05C-6F75-07D6-8C4B0B59BFF4}"/>
                    </a:ext>
                  </a:extLst>
                </p14:cNvPr>
                <p14:cNvContentPartPr/>
                <p14:nvPr/>
              </p14:nvContentPartPr>
              <p14:xfrm>
                <a:off x="1279158" y="306572"/>
                <a:ext cx="270720" cy="182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52BA088-C05C-6F75-07D6-8C4B0B59BFF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0158" y="297572"/>
                  <a:ext cx="2883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565F192-C529-F452-7040-B3469A10E329}"/>
                    </a:ext>
                  </a:extLst>
                </p14:cNvPr>
                <p14:cNvContentPartPr/>
                <p14:nvPr/>
              </p14:nvContentPartPr>
              <p14:xfrm>
                <a:off x="1467078" y="286412"/>
                <a:ext cx="108000" cy="27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565F192-C529-F452-7040-B3469A10E32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58078" y="277412"/>
                  <a:ext cx="125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B1CC9CE-0FF5-DA01-5C88-5E481F599D9D}"/>
                    </a:ext>
                  </a:extLst>
                </p14:cNvPr>
                <p14:cNvContentPartPr/>
                <p14:nvPr/>
              </p14:nvContentPartPr>
              <p14:xfrm>
                <a:off x="1479318" y="390452"/>
                <a:ext cx="68760" cy="14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B1CC9CE-0FF5-DA01-5C88-5E481F599D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70318" y="381452"/>
                  <a:ext cx="86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F2818BA-0197-1B4E-2429-3D8EBBB2C969}"/>
                    </a:ext>
                  </a:extLst>
                </p14:cNvPr>
                <p14:cNvContentPartPr/>
                <p14:nvPr/>
              </p14:nvContentPartPr>
              <p14:xfrm>
                <a:off x="1018878" y="319172"/>
                <a:ext cx="132840" cy="151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F2818BA-0197-1B4E-2429-3D8EBBB2C96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10238" y="310172"/>
                  <a:ext cx="150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D50A6D-2EF0-C676-06CF-57605050ED72}"/>
                    </a:ext>
                  </a:extLst>
                </p14:cNvPr>
                <p14:cNvContentPartPr/>
                <p14:nvPr/>
              </p14:nvContentPartPr>
              <p14:xfrm>
                <a:off x="1167198" y="338972"/>
                <a:ext cx="34920" cy="120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D50A6D-2EF0-C676-06CF-57605050ED7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58558" y="329972"/>
                  <a:ext cx="5256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0E35F9-B0D4-E8CA-158D-1E4963A568A0}"/>
              </a:ext>
            </a:extLst>
          </p:cNvPr>
          <p:cNvGrpSpPr/>
          <p:nvPr/>
        </p:nvGrpSpPr>
        <p:grpSpPr>
          <a:xfrm>
            <a:off x="1888998" y="328532"/>
            <a:ext cx="300960" cy="128520"/>
            <a:chOff x="1888998" y="328532"/>
            <a:chExt cx="30096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856443-6ABD-CBBA-B429-7AFA0A03DFC0}"/>
                    </a:ext>
                  </a:extLst>
                </p14:cNvPr>
                <p14:cNvContentPartPr/>
                <p14:nvPr/>
              </p14:nvContentPartPr>
              <p14:xfrm>
                <a:off x="1888998" y="340052"/>
                <a:ext cx="121320" cy="102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856443-6ABD-CBBA-B429-7AFA0A03DFC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79998" y="331412"/>
                  <a:ext cx="138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F7A47B-7683-387C-87C3-26B353160478}"/>
                    </a:ext>
                  </a:extLst>
                </p14:cNvPr>
                <p14:cNvContentPartPr/>
                <p14:nvPr/>
              </p14:nvContentPartPr>
              <p14:xfrm>
                <a:off x="2031558" y="328532"/>
                <a:ext cx="158400" cy="128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F7A47B-7683-387C-87C3-26B35316047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22918" y="319532"/>
                  <a:ext cx="17604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BAAF3F-0C86-CCE0-512E-6F32F7C8EBCC}"/>
              </a:ext>
            </a:extLst>
          </p:cNvPr>
          <p:cNvGrpSpPr/>
          <p:nvPr/>
        </p:nvGrpSpPr>
        <p:grpSpPr>
          <a:xfrm>
            <a:off x="2608998" y="288572"/>
            <a:ext cx="1695600" cy="181080"/>
            <a:chOff x="2608998" y="288572"/>
            <a:chExt cx="169560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D8D0A66-0ADD-9CAD-4281-CB26069879DD}"/>
                    </a:ext>
                  </a:extLst>
                </p14:cNvPr>
                <p14:cNvContentPartPr/>
                <p14:nvPr/>
              </p14:nvContentPartPr>
              <p14:xfrm>
                <a:off x="2644278" y="381092"/>
                <a:ext cx="20880" cy="85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D8D0A66-0ADD-9CAD-4281-CB26069879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35278" y="372092"/>
                  <a:ext cx="38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1934F1F-8DAC-FDA5-98B7-FB5C1E1E3E01}"/>
                    </a:ext>
                  </a:extLst>
                </p14:cNvPr>
                <p14:cNvContentPartPr/>
                <p14:nvPr/>
              </p14:nvContentPartPr>
              <p14:xfrm>
                <a:off x="2608998" y="288572"/>
                <a:ext cx="143640" cy="9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1934F1F-8DAC-FDA5-98B7-FB5C1E1E3E0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00358" y="279932"/>
                  <a:ext cx="1612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6C4DCF3-FD6E-3848-1B34-E991EEFAB261}"/>
                    </a:ext>
                  </a:extLst>
                </p14:cNvPr>
                <p14:cNvContentPartPr/>
                <p14:nvPr/>
              </p14:nvContentPartPr>
              <p14:xfrm>
                <a:off x="2791158" y="293252"/>
                <a:ext cx="309600" cy="176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6C4DCF3-FD6E-3848-1B34-E991EEFAB26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82158" y="284252"/>
                  <a:ext cx="327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8683EE2-FD2A-CA69-2A03-BD505D14FAD9}"/>
                    </a:ext>
                  </a:extLst>
                </p14:cNvPr>
                <p14:cNvContentPartPr/>
                <p14:nvPr/>
              </p14:nvContentPartPr>
              <p14:xfrm>
                <a:off x="3110118" y="333212"/>
                <a:ext cx="149040" cy="120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8683EE2-FD2A-CA69-2A03-BD505D14FAD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01118" y="324212"/>
                  <a:ext cx="166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CEE00C-C8B2-87BD-2CBA-FA89FA8CCF41}"/>
                    </a:ext>
                  </a:extLst>
                </p14:cNvPr>
                <p14:cNvContentPartPr/>
                <p14:nvPr/>
              </p14:nvContentPartPr>
              <p14:xfrm>
                <a:off x="3323958" y="314492"/>
                <a:ext cx="303480" cy="134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FCEE00C-C8B2-87BD-2CBA-FA89FA8CCF4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15318" y="305492"/>
                  <a:ext cx="321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7E47F9-3C72-75E2-1323-CE27C19E5605}"/>
                    </a:ext>
                  </a:extLst>
                </p14:cNvPr>
                <p14:cNvContentPartPr/>
                <p14:nvPr/>
              </p14:nvContentPartPr>
              <p14:xfrm>
                <a:off x="3519798" y="412772"/>
                <a:ext cx="68400" cy="2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7E47F9-3C72-75E2-1323-CE27C19E560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10798" y="403772"/>
                  <a:ext cx="860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F99AC1D-B2A1-4D79-C38C-1747928F06A8}"/>
                    </a:ext>
                  </a:extLst>
                </p14:cNvPr>
                <p14:cNvContentPartPr/>
                <p14:nvPr/>
              </p14:nvContentPartPr>
              <p14:xfrm>
                <a:off x="3688998" y="324572"/>
                <a:ext cx="168120" cy="112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F99AC1D-B2A1-4D79-C38C-1747928F06A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79998" y="315572"/>
                  <a:ext cx="185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1FC7A13-7CEC-8203-75B5-0C3C11D7B498}"/>
                    </a:ext>
                  </a:extLst>
                </p14:cNvPr>
                <p14:cNvContentPartPr/>
                <p14:nvPr/>
              </p14:nvContentPartPr>
              <p14:xfrm>
                <a:off x="3897798" y="313052"/>
                <a:ext cx="309960" cy="141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1FC7A13-7CEC-8203-75B5-0C3C11D7B49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88798" y="304412"/>
                  <a:ext cx="327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E7D02C1-F1D2-D542-7B0D-4D93B0758C50}"/>
                    </a:ext>
                  </a:extLst>
                </p14:cNvPr>
                <p14:cNvContentPartPr/>
                <p14:nvPr/>
              </p14:nvContentPartPr>
              <p14:xfrm>
                <a:off x="4101918" y="434732"/>
                <a:ext cx="202680" cy="8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E7D02C1-F1D2-D542-7B0D-4D93B0758C5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092918" y="426092"/>
                  <a:ext cx="220320" cy="2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7728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</dc:creator>
  <cp:lastModifiedBy>GIORGIA BARILE</cp:lastModifiedBy>
  <cp:revision>13</cp:revision>
  <dcterms:created xsi:type="dcterms:W3CDTF">2023-09-13T12:28:50Z</dcterms:created>
  <dcterms:modified xsi:type="dcterms:W3CDTF">2023-12-27T11:54:54Z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2023-09-13T12:48:53Z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aeea4085-4611-4286-803d-ac9075922b35</vt:lpwstr>
  </property>
  <property fmtid="{D5CDD505-2E9C-101B-9397-08002B2CF9AE}" pid="8" name="MSIP_Label_2ad0b24d-6422-44b0-b3de-abb3a9e8c81a_ContentBits">
    <vt:lpwstr>0</vt:lpwstr>
  </property>
</Properties>
</file>